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sldIdLst>
    <p:sldId id="297" r:id="rId5"/>
    <p:sldId id="328" r:id="rId6"/>
    <p:sldId id="298" r:id="rId7"/>
    <p:sldId id="329" r:id="rId8"/>
    <p:sldId id="359" r:id="rId9"/>
    <p:sldId id="374" r:id="rId10"/>
    <p:sldId id="336" r:id="rId11"/>
    <p:sldId id="337" r:id="rId12"/>
    <p:sldId id="369" r:id="rId13"/>
    <p:sldId id="339" r:id="rId14"/>
    <p:sldId id="340" r:id="rId15"/>
    <p:sldId id="341" r:id="rId16"/>
    <p:sldId id="335" r:id="rId17"/>
    <p:sldId id="344" r:id="rId18"/>
    <p:sldId id="345" r:id="rId19"/>
    <p:sldId id="346" r:id="rId20"/>
    <p:sldId id="353" r:id="rId21"/>
    <p:sldId id="354" r:id="rId22"/>
    <p:sldId id="373" r:id="rId23"/>
    <p:sldId id="365" r:id="rId24"/>
    <p:sldId id="35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37" userDrawn="1">
          <p15:clr>
            <a:srgbClr val="A4A3A4"/>
          </p15:clr>
        </p15:guide>
        <p15:guide id="4" pos="3787" userDrawn="1">
          <p15:clr>
            <a:srgbClr val="A4A3A4"/>
          </p15:clr>
        </p15:guide>
        <p15:guide id="5" pos="340" userDrawn="1">
          <p15:clr>
            <a:srgbClr val="A4A3A4"/>
          </p15:clr>
        </p15:guide>
        <p15:guide id="6" pos="3901" userDrawn="1">
          <p15:clr>
            <a:srgbClr val="A4A3A4"/>
          </p15:clr>
        </p15:guide>
        <p15:guide id="7" orient="horz" pos="1507" userDrawn="1">
          <p15:clr>
            <a:srgbClr val="A4A3A4"/>
          </p15:clr>
        </p15:guide>
        <p15:guide id="8" orient="horz" pos="940" userDrawn="1">
          <p15:clr>
            <a:srgbClr val="A4A3A4"/>
          </p15:clr>
        </p15:guide>
        <p15:guide id="9" orient="horz" pos="1212" userDrawn="1">
          <p15:clr>
            <a:srgbClr val="A4A3A4"/>
          </p15:clr>
        </p15:guide>
        <p15:guide id="10" orient="horz" pos="2210" userDrawn="1">
          <p15:clr>
            <a:srgbClr val="A4A3A4"/>
          </p15:clr>
        </p15:guide>
        <p15:guide id="11" orient="horz" pos="29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D6DBD-1BBC-A167-4234-6BD9BC5D9A1C}" name="sharon coucke" initials="sc" userId="sharon coucke" providerId="None"/>
  <p188:author id="{F7E68DBE-4501-3552-F47B-DC782364BDEE}" name="Vanessa Lublin" initials="VL" userId="S::Vanessa.Lublin@sunlife.com::5213a303-b8c6-4c7f-b099-75b261b1a13c" providerId="AD"/>
  <p188:author id="{AD9715C3-10C1-9633-BE26-477733EEC0AB}" name="Shareefa Sayani" initials="SS" userId="S::shareefa.sayani@sunlife.com::beeab095-ea26-44fb-bc6a-0fd042783f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3"/>
    <a:srgbClr val="EB4700"/>
    <a:srgbClr val="38758E"/>
    <a:srgbClr val="003946"/>
    <a:srgbClr val="6ED2DF"/>
    <a:srgbClr val="FFDB52"/>
    <a:srgbClr val="167791"/>
    <a:srgbClr val="FF9800"/>
    <a:srgbClr val="B85C00"/>
    <a:srgbClr val="A59E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9"/>
    <p:restoredTop sz="79592" autoAdjust="0"/>
  </p:normalViewPr>
  <p:slideViewPr>
    <p:cSldViewPr snapToGrid="0">
      <p:cViewPr varScale="1">
        <p:scale>
          <a:sx n="128" d="100"/>
          <a:sy n="128" d="100"/>
        </p:scale>
        <p:origin x="2032" y="168"/>
      </p:cViewPr>
      <p:guideLst>
        <p:guide orient="horz" pos="237"/>
        <p:guide pos="3787"/>
        <p:guide pos="340"/>
        <p:guide pos="3901"/>
        <p:guide orient="horz" pos="1507"/>
        <p:guide orient="horz" pos="940"/>
        <p:guide orient="horz" pos="1212"/>
        <p:guide orient="horz" pos="2210"/>
        <p:guide orient="horz" pos="29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4766240157479"/>
          <c:y val="0.14712583160494722"/>
          <c:w val="0.87989381943421074"/>
          <c:h val="0.70671359356600449"/>
        </c:manualLayout>
      </c:layout>
      <c:barChart>
        <c:barDir val="col"/>
        <c:grouping val="clustered"/>
        <c:varyColors val="0"/>
        <c:ser>
          <c:idx val="0"/>
          <c:order val="0"/>
          <c:tx>
            <c:strRef>
              <c:f>Sheet1!$B$1</c:f>
              <c:strCache>
                <c:ptCount val="1"/>
                <c:pt idx="0">
                  <c:v>Monthly premium</c:v>
                </c:pt>
              </c:strCache>
            </c:strRef>
          </c:tx>
          <c:spPr>
            <a:solidFill>
              <a:schemeClr val="accent1"/>
            </a:solidFill>
            <a:ln>
              <a:noFill/>
            </a:ln>
            <a:effectLst/>
          </c:spPr>
          <c:invertIfNegative val="0"/>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Sheet1!$B$2:$B$32</c:f>
              <c:numCache>
                <c:formatCode>General</c:formatCode>
                <c:ptCount val="31"/>
                <c:pt idx="0">
                  <c:v>144.09</c:v>
                </c:pt>
                <c:pt idx="1">
                  <c:v>145.97999999999999</c:v>
                </c:pt>
                <c:pt idx="2">
                  <c:v>147.96</c:v>
                </c:pt>
                <c:pt idx="3">
                  <c:v>150.12</c:v>
                </c:pt>
                <c:pt idx="4">
                  <c:v>152.37</c:v>
                </c:pt>
                <c:pt idx="5">
                  <c:v>154.71</c:v>
                </c:pt>
                <c:pt idx="6">
                  <c:v>156.87</c:v>
                </c:pt>
                <c:pt idx="7">
                  <c:v>159.03</c:v>
                </c:pt>
                <c:pt idx="8">
                  <c:v>161.37</c:v>
                </c:pt>
                <c:pt idx="9">
                  <c:v>163.80000000000001</c:v>
                </c:pt>
                <c:pt idx="10">
                  <c:v>166.23</c:v>
                </c:pt>
                <c:pt idx="11">
                  <c:v>168.39</c:v>
                </c:pt>
                <c:pt idx="12">
                  <c:v>170.46</c:v>
                </c:pt>
                <c:pt idx="13">
                  <c:v>172.62</c:v>
                </c:pt>
                <c:pt idx="14">
                  <c:v>174.78</c:v>
                </c:pt>
                <c:pt idx="15">
                  <c:v>176.94</c:v>
                </c:pt>
                <c:pt idx="16">
                  <c:v>182.16</c:v>
                </c:pt>
                <c:pt idx="17">
                  <c:v>182.07</c:v>
                </c:pt>
                <c:pt idx="18">
                  <c:v>187.56</c:v>
                </c:pt>
                <c:pt idx="19">
                  <c:v>192.42</c:v>
                </c:pt>
                <c:pt idx="20">
                  <c:v>197.37</c:v>
                </c:pt>
                <c:pt idx="21">
                  <c:v>201.06</c:v>
                </c:pt>
                <c:pt idx="22">
                  <c:v>204.84</c:v>
                </c:pt>
                <c:pt idx="23">
                  <c:v>208.71</c:v>
                </c:pt>
                <c:pt idx="24">
                  <c:v>212.67</c:v>
                </c:pt>
                <c:pt idx="25">
                  <c:v>216.72</c:v>
                </c:pt>
                <c:pt idx="26">
                  <c:v>220.86</c:v>
                </c:pt>
                <c:pt idx="27">
                  <c:v>225.18</c:v>
                </c:pt>
                <c:pt idx="28">
                  <c:v>229.68</c:v>
                </c:pt>
                <c:pt idx="29">
                  <c:v>234.18</c:v>
                </c:pt>
                <c:pt idx="30">
                  <c:v>238.86</c:v>
                </c:pt>
              </c:numCache>
            </c:numRef>
          </c:val>
          <c:extLst>
            <c:ext xmlns:c16="http://schemas.microsoft.com/office/drawing/2014/chart" uri="{C3380CC4-5D6E-409C-BE32-E72D297353CC}">
              <c16:uniqueId val="{00000000-8BA3-DB44-8353-FF859B680086}"/>
            </c:ext>
          </c:extLst>
        </c:ser>
        <c:dLbls>
          <c:showLegendKey val="0"/>
          <c:showVal val="0"/>
          <c:showCatName val="0"/>
          <c:showSerName val="0"/>
          <c:showPercent val="0"/>
          <c:showBubbleSize val="0"/>
        </c:dLbls>
        <c:gapWidth val="121"/>
        <c:overlap val="-27"/>
        <c:axId val="673476784"/>
        <c:axId val="673476456"/>
      </c:barChart>
      <c:catAx>
        <c:axId val="67347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673476456"/>
        <c:crosses val="autoZero"/>
        <c:auto val="1"/>
        <c:lblAlgn val="ctr"/>
        <c:lblOffset val="100"/>
        <c:noMultiLvlLbl val="0"/>
      </c:catAx>
      <c:valAx>
        <c:axId val="673476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7347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10896-C5D7-2849-8149-EB1C546F261E}"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7A1A7-703D-AF42-A879-6FFC267805B5}" type="slidenum">
              <a:rPr lang="en-US" smtClean="0"/>
              <a:t>‹#›</a:t>
            </a:fld>
            <a:endParaRPr lang="en-US"/>
          </a:p>
        </p:txBody>
      </p:sp>
    </p:spTree>
    <p:extLst>
      <p:ext uri="{BB962C8B-B14F-4D97-AF65-F5344CB8AC3E}">
        <p14:creationId xmlns:p14="http://schemas.microsoft.com/office/powerpoint/2010/main" val="372512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Participating life insurance is a popular choice for Clients. But many Clients and advisors have questions about how Par products work for children. Let’s picture the possibilities for children using Sun Par Protector II.</a:t>
            </a:r>
          </a:p>
        </p:txBody>
      </p:sp>
      <p:sp>
        <p:nvSpPr>
          <p:cNvPr id="4" name="Slide Number Placeholder 3"/>
          <p:cNvSpPr>
            <a:spLocks noGrp="1"/>
          </p:cNvSpPr>
          <p:nvPr>
            <p:ph type="sldNum" sz="quarter" idx="5"/>
          </p:nvPr>
        </p:nvSpPr>
        <p:spPr/>
        <p:txBody>
          <a:bodyPr/>
          <a:lstStyle/>
          <a:p>
            <a:fld id="{ED17A1A7-703D-AF42-A879-6FFC267805B5}" type="slidenum">
              <a:rPr lang="en-US" smtClean="0"/>
              <a:t>1</a:t>
            </a:fld>
            <a:endParaRPr lang="en-US"/>
          </a:p>
        </p:txBody>
      </p:sp>
    </p:spTree>
    <p:extLst>
      <p:ext uri="{BB962C8B-B14F-4D97-AF65-F5344CB8AC3E}">
        <p14:creationId xmlns:p14="http://schemas.microsoft.com/office/powerpoint/2010/main" val="82091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Guarantee future insurability</a:t>
            </a:r>
          </a:p>
          <a:p>
            <a:pPr eaLnBrk="1" hangingPunct="1">
              <a:spcBef>
                <a:spcPct val="0"/>
              </a:spcBef>
            </a:pPr>
            <a:endParaRPr lang="en-US" b="1" dirty="0"/>
          </a:p>
          <a:p>
            <a:pPr eaLnBrk="1" hangingPunct="1">
              <a:spcBef>
                <a:spcPct val="0"/>
              </a:spcBef>
            </a:pPr>
            <a:r>
              <a:rPr lang="en-US" dirty="0"/>
              <a:t>The guaranteed insurability benefit (GIB) is an optional benefit you can add to your child’s policy. It provides the right to buy additional life insurance in the future, without evidence, regardless of your child’s future health or lifestyle. It’s an affordable way to secure the right to future protection for your child, and to see them through their own life stages.  </a:t>
            </a:r>
          </a:p>
          <a:p>
            <a:pPr eaLnBrk="1" hangingPunct="1">
              <a:spcBef>
                <a:spcPct val="0"/>
              </a:spcBef>
            </a:pPr>
            <a:endParaRPr lang="en-US" dirty="0"/>
          </a:p>
          <a:p>
            <a:pPr eaLnBrk="1" hangingPunct="1">
              <a:spcBef>
                <a:spcPct val="0"/>
              </a:spcBef>
            </a:pPr>
            <a:r>
              <a:rPr lang="en-US" dirty="0"/>
              <a:t>GIB can be a great option when you want to establish a plan within a budget, but also want to ensure the longevity of the plans you establish today for your child’s future.</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10</a:t>
            </a:fld>
            <a:endParaRPr lang="en-US"/>
          </a:p>
        </p:txBody>
      </p:sp>
    </p:spTree>
    <p:extLst>
      <p:ext uri="{BB962C8B-B14F-4D97-AF65-F5344CB8AC3E}">
        <p14:creationId xmlns:p14="http://schemas.microsoft.com/office/powerpoint/2010/main" val="382755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b="1" dirty="0"/>
              <a:t>Give them a head start</a:t>
            </a:r>
          </a:p>
          <a:p>
            <a:pPr eaLnBrk="1" fontAlgn="auto" hangingPunct="1">
              <a:spcBef>
                <a:spcPts val="0"/>
              </a:spcBef>
              <a:spcAft>
                <a:spcPts val="0"/>
              </a:spcAft>
              <a:defRPr/>
            </a:pPr>
            <a:r>
              <a:rPr lang="en-US" sz="1200" dirty="0"/>
              <a:t>One of the best benefits of establishing a permanent plan while your child is young is the overall cost savings to your child in the future, by locking in a low premium while they’re young. As they age, the rates won’t get better! It’s a great way for you to establish that lifetime coverage at low rates, and allow your child the room in their budget to continue the tradition and protect their own children in the future. It not only gives your child a head start, but can give your future grandchildren a head start too.</a:t>
            </a:r>
          </a:p>
          <a:p>
            <a:pPr eaLnBrk="1" fontAlgn="auto" hangingPunct="1">
              <a:spcBef>
                <a:spcPts val="0"/>
              </a:spcBef>
              <a:spcAft>
                <a:spcPts val="0"/>
              </a:spcAft>
              <a:defRPr/>
            </a:pPr>
            <a:endParaRPr lang="en-US" sz="1200" b="1" dirty="0"/>
          </a:p>
          <a:p>
            <a:pPr eaLnBrk="1" fontAlgn="auto" hangingPunct="1">
              <a:spcBef>
                <a:spcPts val="0"/>
              </a:spcBef>
              <a:spcAft>
                <a:spcPts val="0"/>
              </a:spcAft>
              <a:defRPr/>
            </a:pPr>
            <a:r>
              <a:rPr lang="en-US" sz="1200" dirty="0"/>
              <a:t>A permanent plan established early in life provides a base of protection to see your child through their life, with opportunities for future protection with the guaranteed insurability benefit (after your child assumes ownership of the policy).</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With that permanent foundation in place at an early age, your child can augment that coverage in their earning years with term insurance – to protect their mortgage and their own family until that need is no longer there. Depending on the policy, your child can exercise GIB for this purpose. And when they’re older, they can depend on the permanent plan to leave their own legacy to </a:t>
            </a:r>
            <a:r>
              <a:rPr lang="en-US" sz="1200" b="1" dirty="0"/>
              <a:t>their</a:t>
            </a:r>
            <a:r>
              <a:rPr lang="en-US" sz="1200" dirty="0"/>
              <a:t> children – a legacy that you established.</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In this way, you can start a tradition of leaving a legacy. And the tax-free death benefit of a life insurance policy enables an efficient estate transfer, which can help in a number of ways:</a:t>
            </a:r>
          </a:p>
          <a:p>
            <a:pPr marL="168244" indent="-168244" eaLnBrk="1" fontAlgn="auto" hangingPunct="1">
              <a:spcBef>
                <a:spcPts val="0"/>
              </a:spcBef>
              <a:spcAft>
                <a:spcPts val="0"/>
              </a:spcAft>
              <a:buFont typeface="Arial" pitchFamily="34" charset="0"/>
              <a:buChar char="•"/>
              <a:defRPr/>
            </a:pPr>
            <a:r>
              <a:rPr lang="en-US" sz="1200" dirty="0"/>
              <a:t>Not only are the proceeds of the death benefit tax-free, but they can be used to offset a growing deferred tax liability. For example, registered and non-registered investments, vacation properties and investment properties can all incur tax on the estate at death. </a:t>
            </a:r>
          </a:p>
          <a:p>
            <a:pPr marL="168244" indent="-168244" eaLnBrk="1" fontAlgn="auto" hangingPunct="1">
              <a:spcBef>
                <a:spcPts val="0"/>
              </a:spcBef>
              <a:spcAft>
                <a:spcPts val="0"/>
              </a:spcAft>
              <a:buFont typeface="Arial" pitchFamily="34" charset="0"/>
              <a:buChar char="•"/>
              <a:defRPr/>
            </a:pPr>
            <a:r>
              <a:rPr lang="en-US" sz="1200" dirty="0"/>
              <a:t>A permanent life insurance plan with a growing death benefit can grow alongside the estate tax, and offset that taxable amount on death, ensuring an intact transfer of the estate to the next generation. Life insurance can be a more cost-effective way to pay estate tax owing, instead of saving, selling assets or taking a loan to cover estate tax [Asset Protection Plan]. </a:t>
            </a:r>
            <a:endParaRPr lang="en-US" sz="1200" b="1" dirty="0"/>
          </a:p>
          <a:p>
            <a:pPr marL="168244" indent="-168244" eaLnBrk="1" fontAlgn="auto" hangingPunct="1">
              <a:spcBef>
                <a:spcPts val="0"/>
              </a:spcBef>
              <a:spcAft>
                <a:spcPts val="0"/>
              </a:spcAft>
              <a:buFontTx/>
              <a:buChar char="-"/>
              <a:defRPr/>
            </a:pPr>
            <a:endParaRPr lang="en-US" sz="1200" b="1" dirty="0"/>
          </a:p>
          <a:p>
            <a:pPr eaLnBrk="1" fontAlgn="auto" hangingPunct="1">
              <a:spcBef>
                <a:spcPts val="0"/>
              </a:spcBef>
              <a:spcAft>
                <a:spcPts val="0"/>
              </a:spcAft>
              <a:defRPr/>
            </a:pPr>
            <a:r>
              <a:rPr lang="en-US" sz="1200" dirty="0"/>
              <a:t>Ultimately, a permanent life insurance policy (like Sun Par Protector II) can help establish your child’s strong financial future. </a:t>
            </a:r>
          </a:p>
          <a:p>
            <a:pPr eaLnBrk="1" fontAlgn="auto" hangingPunct="1">
              <a:spcBef>
                <a:spcPts val="0"/>
              </a:spcBef>
              <a:spcAft>
                <a:spcPts val="0"/>
              </a:spcAf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11</a:t>
            </a:fld>
            <a:endParaRPr lang="en-US"/>
          </a:p>
        </p:txBody>
      </p:sp>
    </p:spTree>
    <p:extLst>
      <p:ext uri="{BB962C8B-B14F-4D97-AF65-F5344CB8AC3E}">
        <p14:creationId xmlns:p14="http://schemas.microsoft.com/office/powerpoint/2010/main" val="329041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Clr>
                <a:srgbClr val="CC9900"/>
              </a:buClr>
              <a:buSzPct val="125000"/>
              <a:buFont typeface="Arial" pitchFamily="34" charset="0"/>
              <a:buNone/>
              <a:defRPr/>
            </a:pPr>
            <a:r>
              <a:rPr lang="en-US" sz="1200" b="1" dirty="0"/>
              <a:t>Provide cash value opportunities for later in life</a:t>
            </a:r>
          </a:p>
          <a:p>
            <a:pPr eaLnBrk="1" fontAlgn="auto" hangingPunct="1">
              <a:spcBef>
                <a:spcPts val="0"/>
              </a:spcBef>
              <a:spcAft>
                <a:spcPts val="0"/>
              </a:spcAft>
              <a:defRPr/>
            </a:pPr>
            <a:r>
              <a:rPr lang="en-US" sz="1200" dirty="0"/>
              <a:t>The tax-preferred cash value growth available with some permanent life insurance plans can be an ideal way to meet savings goals. Depending on the type and size of the policy and how long it’s been in force, after assuming ownership of the policy the child can use the cash value later in life to: </a:t>
            </a:r>
          </a:p>
          <a:p>
            <a:pPr marL="168244" indent="-168244" eaLnBrk="1" fontAlgn="auto" hangingPunct="1">
              <a:spcBef>
                <a:spcPts val="0"/>
              </a:spcBef>
              <a:spcAft>
                <a:spcPts val="0"/>
              </a:spcAft>
              <a:buFont typeface="Arial" pitchFamily="34" charset="0"/>
              <a:buChar char="•"/>
              <a:defRPr/>
            </a:pPr>
            <a:r>
              <a:rPr lang="en-US" sz="1200" dirty="0"/>
              <a:t>fund their education, beyond the Registered Education Savings Plans (RESPs) their parents established, </a:t>
            </a:r>
          </a:p>
          <a:p>
            <a:pPr marL="168244" indent="-168244" eaLnBrk="1" fontAlgn="auto" hangingPunct="1">
              <a:spcBef>
                <a:spcPts val="0"/>
              </a:spcBef>
              <a:spcAft>
                <a:spcPts val="0"/>
              </a:spcAft>
              <a:buFont typeface="Arial" pitchFamily="34" charset="0"/>
              <a:buChar char="•"/>
              <a:defRPr/>
            </a:pPr>
            <a:r>
              <a:rPr lang="en-US" sz="1200" dirty="0"/>
              <a:t>put it towards the down payment on a home, </a:t>
            </a:r>
          </a:p>
          <a:p>
            <a:pPr marL="168244" indent="-168244" eaLnBrk="1" fontAlgn="auto" hangingPunct="1">
              <a:spcBef>
                <a:spcPts val="0"/>
              </a:spcBef>
              <a:spcAft>
                <a:spcPts val="0"/>
              </a:spcAft>
              <a:buFont typeface="Arial" pitchFamily="34" charset="0"/>
              <a:buChar char="•"/>
              <a:defRPr/>
            </a:pPr>
            <a:r>
              <a:rPr lang="en-US" sz="1200" dirty="0"/>
              <a:t>start a family,</a:t>
            </a:r>
          </a:p>
          <a:p>
            <a:pPr marL="168244" indent="-168244" eaLnBrk="1" fontAlgn="auto" hangingPunct="1">
              <a:spcBef>
                <a:spcPts val="0"/>
              </a:spcBef>
              <a:spcAft>
                <a:spcPts val="0"/>
              </a:spcAft>
              <a:buFont typeface="Arial" pitchFamily="34" charset="0"/>
              <a:buChar char="•"/>
              <a:defRPr/>
            </a:pPr>
            <a:r>
              <a:rPr lang="en-US" sz="1200" dirty="0"/>
              <a:t>start a business, or</a:t>
            </a:r>
          </a:p>
          <a:p>
            <a:pPr marL="168244" indent="-168244" eaLnBrk="1" fontAlgn="auto" hangingPunct="1">
              <a:spcBef>
                <a:spcPts val="0"/>
              </a:spcBef>
              <a:spcAft>
                <a:spcPts val="0"/>
              </a:spcAft>
              <a:buFont typeface="Arial" pitchFamily="34" charset="0"/>
              <a:buChar char="•"/>
              <a:defRPr/>
            </a:pPr>
            <a:r>
              <a:rPr lang="en-US" sz="1200" dirty="0"/>
              <a:t>keep as an emergency fund.</a:t>
            </a:r>
          </a:p>
          <a:p>
            <a:pPr marL="168244" indent="-168244" eaLnBrk="1" fontAlgn="auto" hangingPunct="1">
              <a:spcBef>
                <a:spcPts val="0"/>
              </a:spcBef>
              <a:spcAft>
                <a:spcPts val="0"/>
              </a:spcAft>
              <a:buFont typeface="Arial" pitchFamily="34" charset="0"/>
              <a:buChar char="•"/>
              <a:defRPr/>
            </a:pPr>
            <a:endParaRPr lang="en-US" sz="1200" dirty="0"/>
          </a:p>
          <a:p>
            <a:pPr eaLnBrk="1" fontAlgn="auto" hangingPunct="1">
              <a:spcBef>
                <a:spcPts val="0"/>
              </a:spcBef>
              <a:spcAft>
                <a:spcPts val="0"/>
              </a:spcAft>
              <a:defRPr/>
            </a:pPr>
            <a:r>
              <a:rPr lang="en-US" sz="1200" dirty="0"/>
              <a:t>If the policy is significant, it can also be used to supplement retirement income. Cash values can be accessed through a policy loan, withdrawal, or through collateral assignment to a third party lending institution. </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Accessing the cash value may limit or eliminate the ability to use the cash value in future.</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While policy values grow on a tax-preferred basis, be aware that there are tax implications when accessing the funds: </a:t>
            </a:r>
          </a:p>
          <a:p>
            <a:pPr eaLnBrk="1" fontAlgn="auto" hangingPunct="1">
              <a:spcBef>
                <a:spcPts val="600"/>
              </a:spcBef>
              <a:spcAft>
                <a:spcPts val="0"/>
              </a:spcAft>
              <a:defRPr/>
            </a:pPr>
            <a:r>
              <a:rPr lang="en-US" sz="1200" b="1" dirty="0"/>
              <a:t>Policy loans: </a:t>
            </a:r>
          </a:p>
          <a:p>
            <a:pPr marL="168244" indent="-168244" eaLnBrk="1" fontAlgn="auto" hangingPunct="1">
              <a:spcBef>
                <a:spcPts val="0"/>
              </a:spcBef>
              <a:spcAft>
                <a:spcPts val="0"/>
              </a:spcAft>
              <a:buFont typeface="Arial" pitchFamily="34" charset="0"/>
              <a:buChar char="•"/>
              <a:defRPr/>
            </a:pPr>
            <a:r>
              <a:rPr lang="en-US" sz="1200" dirty="0"/>
              <a:t>Policy loans up to the adjusted cost basis (ACB) will not trigger a taxable gain. </a:t>
            </a:r>
          </a:p>
          <a:p>
            <a:pPr marL="168244" indent="-168244" eaLnBrk="1" fontAlgn="auto" hangingPunct="1">
              <a:spcBef>
                <a:spcPts val="0"/>
              </a:spcBef>
              <a:spcAft>
                <a:spcPts val="0"/>
              </a:spcAft>
              <a:buFont typeface="Arial" pitchFamily="34" charset="0"/>
              <a:buChar char="•"/>
              <a:defRPr/>
            </a:pPr>
            <a:r>
              <a:rPr lang="en-US" sz="1200" dirty="0"/>
              <a:t>Policy loans in excess of the ACB will trigger a taxable gain.</a:t>
            </a:r>
          </a:p>
          <a:p>
            <a:pPr eaLnBrk="1" fontAlgn="auto" hangingPunct="1">
              <a:spcBef>
                <a:spcPts val="600"/>
              </a:spcBef>
              <a:spcAft>
                <a:spcPts val="0"/>
              </a:spcAft>
              <a:defRPr/>
            </a:pPr>
            <a:r>
              <a:rPr lang="en-US" sz="1200" b="1" dirty="0"/>
              <a:t>Policy withdrawals:</a:t>
            </a:r>
            <a:r>
              <a:rPr lang="en-US" sz="1200" dirty="0"/>
              <a:t> </a:t>
            </a:r>
          </a:p>
          <a:p>
            <a:pPr marL="167640" indent="-167640">
              <a:buFont typeface="Arial" pitchFamily="34" charset="0"/>
              <a:buChar char="•"/>
              <a:defRPr/>
            </a:pPr>
            <a:r>
              <a:rPr lang="en-US" sz="1200" dirty="0"/>
              <a:t>For Sun Par Protector</a:t>
            </a:r>
            <a:r>
              <a:rPr lang="en-US" dirty="0"/>
              <a:t> II</a:t>
            </a:r>
            <a:r>
              <a:rPr lang="en-US" sz="1200" dirty="0"/>
              <a:t>: the taxable gain will be based on the proportion of the paid-up additions’ (PUA) cash surrender value (CSV) amount to the ACB.</a:t>
            </a:r>
            <a:r>
              <a:rPr lang="en-US" dirty="0"/>
              <a:t> </a:t>
            </a:r>
            <a:r>
              <a:rPr lang="en-US" sz="1200" dirty="0"/>
              <a:t> Example: Current CSV = $50,000 and current ACB = $35,000. Let’s say the PUA withdrawal is $10,000 which is 20% of the CSV.</a:t>
            </a:r>
            <a:r>
              <a:rPr lang="en-US" dirty="0"/>
              <a:t> </a:t>
            </a:r>
            <a:r>
              <a:rPr lang="en-US" sz="1200" dirty="0"/>
              <a:t> The same percentage of the ACB = 20% x $35,000 = $7,000.</a:t>
            </a:r>
            <a:r>
              <a:rPr lang="en-US" dirty="0"/>
              <a:t> </a:t>
            </a:r>
            <a:r>
              <a:rPr lang="en-US" sz="1200" dirty="0"/>
              <a:t> Therefore the taxable gain = $10,000 - $7,000 = $3,000.</a:t>
            </a:r>
            <a:endParaRPr lang="en-US" sz="1200" dirty="0">
              <a:cs typeface="Calibri"/>
            </a:endParaRPr>
          </a:p>
          <a:p>
            <a:pPr marL="168244" indent="-168244" eaLnBrk="1" fontAlgn="auto" hangingPunct="1">
              <a:spcBef>
                <a:spcPts val="0"/>
              </a:spcBef>
              <a:spcAft>
                <a:spcPts val="0"/>
              </a:spcAft>
              <a:buFont typeface="Arial" pitchFamily="34" charset="0"/>
              <a:buChar char="•"/>
              <a:defRPr/>
            </a:pPr>
            <a:r>
              <a:rPr lang="en-US" sz="1200" dirty="0"/>
              <a:t>Universal life (UL) products: the same will apply where the fund value will be compared with the ACB.</a:t>
            </a:r>
          </a:p>
          <a:p>
            <a:pPr eaLnBrk="1" fontAlgn="auto" hangingPunct="1">
              <a:spcBef>
                <a:spcPts val="600"/>
              </a:spcBef>
              <a:spcAft>
                <a:spcPts val="0"/>
              </a:spcAft>
              <a:defRPr/>
            </a:pPr>
            <a:r>
              <a:rPr lang="en-US" sz="1200" b="1" dirty="0"/>
              <a:t>Collateral assignment: </a:t>
            </a:r>
          </a:p>
          <a:p>
            <a:pPr marL="168244" indent="-168244" eaLnBrk="1" fontAlgn="auto" hangingPunct="1">
              <a:spcBef>
                <a:spcPts val="0"/>
              </a:spcBef>
              <a:spcAft>
                <a:spcPts val="0"/>
              </a:spcAft>
              <a:buFont typeface="Arial" pitchFamily="34" charset="0"/>
              <a:buChar char="•"/>
              <a:defRPr/>
            </a:pPr>
            <a:r>
              <a:rPr lang="en-US" sz="1200" dirty="0"/>
              <a:t>Currently, the Income Tax Act (ITA) does not consider a collateral assignment to be a disposition.  </a:t>
            </a:r>
          </a:p>
          <a:p>
            <a:pPr marL="168244" indent="-168244" eaLnBrk="1" fontAlgn="auto" hangingPunct="1">
              <a:spcBef>
                <a:spcPts val="0"/>
              </a:spcBef>
              <a:spcAft>
                <a:spcPts val="0"/>
              </a:spcAft>
              <a:buFont typeface="Arial" pitchFamily="34" charset="0"/>
              <a:buChar char="•"/>
              <a:defRPr/>
            </a:pPr>
            <a:r>
              <a:rPr lang="en-US" sz="1200" dirty="0"/>
              <a:t>There is no guarantee that this won’t change in the future. </a:t>
            </a:r>
          </a:p>
          <a:p>
            <a:pPr marL="168244" indent="-168244" eaLnBrk="1" fontAlgn="auto" hangingPunct="1">
              <a:spcBef>
                <a:spcPts val="0"/>
              </a:spcBef>
              <a:spcAft>
                <a:spcPts val="0"/>
              </a:spcAft>
              <a:buFont typeface="Arial" pitchFamily="34" charset="0"/>
              <a:buChar char="•"/>
              <a:defRPr/>
            </a:pPr>
            <a:r>
              <a:rPr lang="en-US" sz="1200" dirty="0"/>
              <a:t>If there is a change, there is no assurance that previously issued policies would continue to be eligible for tax-free loans from a third party.</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12</a:t>
            </a:fld>
            <a:endParaRPr lang="en-US"/>
          </a:p>
        </p:txBody>
      </p:sp>
    </p:spTree>
    <p:extLst>
      <p:ext uri="{BB962C8B-B14F-4D97-AF65-F5344CB8AC3E}">
        <p14:creationId xmlns:p14="http://schemas.microsoft.com/office/powerpoint/2010/main" val="280407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Now that we’ve established great reasons why permanent insurance for children makes sense, let’s look at how Sun Par Protector II is a smart solution for children.</a:t>
            </a:r>
          </a:p>
          <a:p>
            <a:pPr eaLnBrk="1" fontAlgn="auto" hangingPunct="1">
              <a:spcBef>
                <a:spcPts val="0"/>
              </a:spcBef>
              <a:spcAft>
                <a:spcPts val="0"/>
              </a:spcAft>
              <a:defRPr/>
            </a:pPr>
            <a:endParaRPr lang="en-US" dirty="0"/>
          </a:p>
          <a:p>
            <a:pPr marL="168244" indent="-168244" eaLnBrk="1" fontAlgn="auto" hangingPunct="1">
              <a:spcBef>
                <a:spcPts val="0"/>
              </a:spcBef>
              <a:spcAft>
                <a:spcPts val="0"/>
              </a:spcAft>
              <a:buFont typeface="Arial" pitchFamily="34" charset="0"/>
              <a:buChar char="•"/>
              <a:defRPr/>
            </a:pPr>
            <a:r>
              <a:rPr lang="en-US" dirty="0"/>
              <a:t>Being a participating whole life policy, Sun Par Protector II can earn dividends over time. </a:t>
            </a:r>
          </a:p>
          <a:p>
            <a:pPr marL="625444" marR="0" lvl="1"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Once a dividend is credited, it can’t fluctuate in value or be taken away unless directed by the policy owner (i.e., using premium offset or policy withdrawal).</a:t>
            </a:r>
          </a:p>
          <a:p>
            <a:pPr marL="625444" marR="0" lvl="1"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Sun Par Protector II offers stable and consistent returns: Sun Life participating policies have delivered stable policyholder dividends for over 150 years. In fact, we have credited a policyholder dividend every year since 1877.</a:t>
            </a:r>
          </a:p>
          <a:p>
            <a:pPr marL="168244" indent="-168244" eaLnBrk="1" fontAlgn="auto" hangingPunct="1">
              <a:spcBef>
                <a:spcPts val="0"/>
              </a:spcBef>
              <a:spcAft>
                <a:spcPts val="0"/>
              </a:spcAft>
              <a:buFont typeface="Arial" pitchFamily="34" charset="0"/>
              <a:buChar char="•"/>
              <a:defRPr/>
            </a:pPr>
            <a:r>
              <a:rPr lang="en-US" dirty="0"/>
              <a:t>Sun Par Protector II provides growth opportunities: </a:t>
            </a:r>
          </a:p>
          <a:p>
            <a:pPr marL="616894" lvl="1" indent="-168244" eaLnBrk="1" fontAlgn="auto" hangingPunct="1">
              <a:spcBef>
                <a:spcPts val="0"/>
              </a:spcBef>
              <a:spcAft>
                <a:spcPts val="0"/>
              </a:spcAft>
              <a:buFont typeface="Arial" pitchFamily="34" charset="0"/>
              <a:buChar char="•"/>
              <a:defRPr/>
            </a:pPr>
            <a:r>
              <a:rPr lang="en-US" dirty="0"/>
              <a:t>When the dividend option is paid-up additional insurance, dividends are used to purchase layers of paid-up additional insurance, which grow on a compounded basis (more on this in a minute). This helps the policy’s total death benefit and total cash value increase over time.</a:t>
            </a:r>
          </a:p>
          <a:p>
            <a:pPr marL="616894" lvl="1" indent="-168244" eaLnBrk="1" fontAlgn="auto" hangingPunct="1">
              <a:spcBef>
                <a:spcPts val="0"/>
              </a:spcBef>
              <a:spcAft>
                <a:spcPts val="0"/>
              </a:spcAft>
              <a:buFont typeface="Arial" pitchFamily="34" charset="0"/>
              <a:buChar char="•"/>
              <a:defRPr/>
            </a:pPr>
            <a:r>
              <a:rPr lang="en-US" dirty="0"/>
              <a:t>The cash value within the policy grows on a tax-preferred basis.</a:t>
            </a:r>
          </a:p>
          <a:p>
            <a:pPr marL="166688" indent="-166688" eaLnBrk="1" hangingPunct="1">
              <a:spcBef>
                <a:spcPct val="0"/>
              </a:spcBef>
              <a:buFontTx/>
              <a:buChar char="•"/>
            </a:pPr>
            <a:r>
              <a:rPr lang="en-US" dirty="0"/>
              <a:t>When compared with current markets, Sun Par Protector II offers lower volatility.</a:t>
            </a:r>
          </a:p>
          <a:p>
            <a:pPr marL="623888" marR="0" lvl="1" indent="-166688" algn="l" defTabSz="914400" rtl="0" eaLnBrk="1" fontAlgn="auto" latinLnBrk="0" hangingPunct="1">
              <a:lnSpc>
                <a:spcPct val="100000"/>
              </a:lnSpc>
              <a:spcBef>
                <a:spcPct val="0"/>
              </a:spcBef>
              <a:spcAft>
                <a:spcPts val="0"/>
              </a:spcAft>
              <a:buClrTx/>
              <a:buSzTx/>
              <a:buFontTx/>
              <a:buChar char="•"/>
              <a:tabLst/>
              <a:defRPr/>
            </a:pPr>
            <a:r>
              <a:rPr lang="en-US" dirty="0"/>
              <a:t>Your premiums are invested in the Sun Life Participating Account managed by Sun Life.</a:t>
            </a:r>
          </a:p>
          <a:p>
            <a:pPr marL="623888" lvl="1" indent="-166688" eaLnBrk="1" hangingPunct="1">
              <a:spcBef>
                <a:spcPct val="0"/>
              </a:spcBef>
              <a:buFontTx/>
              <a:buChar char="•"/>
            </a:pPr>
            <a:r>
              <a:rPr lang="en-US" dirty="0"/>
              <a:t>Sun Life manages the Sun Life Participating Account with the objective of delivering superior returns with low volatility.</a:t>
            </a:r>
          </a:p>
          <a:p>
            <a:pPr marL="166688" marR="0" lvl="0" indent="-166688" algn="l" defTabSz="914400" rtl="0" eaLnBrk="1" fontAlgn="auto" latinLnBrk="0" hangingPunct="1">
              <a:lnSpc>
                <a:spcPct val="100000"/>
              </a:lnSpc>
              <a:spcBef>
                <a:spcPct val="0"/>
              </a:spcBef>
              <a:spcAft>
                <a:spcPts val="0"/>
              </a:spcAft>
              <a:buClrTx/>
              <a:buSzTx/>
              <a:buFontTx/>
              <a:buChar char="•"/>
              <a:tabLst/>
              <a:defRPr/>
            </a:pPr>
            <a:r>
              <a:rPr lang="en-US" dirty="0"/>
              <a:t>As discussed earlier, Sun Par Protector II offers access to the cash value growth within the policy using policy loans, policy withdrawals and/or collateral assignments. </a:t>
            </a:r>
          </a:p>
          <a:p>
            <a:pPr marL="166688" indent="-166688" eaLnBrk="1" hangingPunct="1">
              <a:spcBef>
                <a:spcPct val="0"/>
              </a:spcBef>
              <a:buFontTx/>
              <a:buChar char="•"/>
            </a:pPr>
            <a:r>
              <a:rPr lang="en-US" dirty="0"/>
              <a:t>Sun Par Protector II provides premium payment flexibility.</a:t>
            </a:r>
          </a:p>
          <a:p>
            <a:pPr marL="623888" lvl="1" indent="-166688" eaLnBrk="1" hangingPunct="1">
              <a:spcBef>
                <a:spcPct val="0"/>
              </a:spcBef>
              <a:buFontTx/>
              <a:buChar char="•"/>
            </a:pPr>
            <a:r>
              <a:rPr lang="en-US" dirty="0"/>
              <a:t>There are three guaranteed premium payment options to choose from – 10-pay, 20-pay or Life pay.</a:t>
            </a:r>
          </a:p>
          <a:p>
            <a:pPr marL="625444" marR="0" lvl="1"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With a par policy, you may have some extra premium flexibility if you select the Plus premium benefit and/or premium offset.</a:t>
            </a:r>
          </a:p>
          <a:p>
            <a:pPr marL="625444" marR="0" lvl="1"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With the Plus premium benefit, you may be able to make additional payments into the policy to make the most of the policy’s tax-preferred cash value growth.</a:t>
            </a:r>
          </a:p>
          <a:p>
            <a:pPr marL="625444" marR="0" lvl="1"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With premium offset, you may be able to use dividends and accumulated value within the policy to help pay future premiums if certain conditions are met. The projected premium offset date is not guaranteed. It may occur sooner or later, or not at all, depending on future dividend scale changes. If and when the policy goes on premium offset, at some point the policy owner may have to resume out-of-pocket premium payments. Premium offset is an administrative feature (not a contractual right under the policy).</a:t>
            </a:r>
            <a:endParaRPr lang="en-US"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14</a:t>
            </a:fld>
            <a:endParaRPr lang="en-US"/>
          </a:p>
        </p:txBody>
      </p:sp>
    </p:spTree>
    <p:extLst>
      <p:ext uri="{BB962C8B-B14F-4D97-AF65-F5344CB8AC3E}">
        <p14:creationId xmlns:p14="http://schemas.microsoft.com/office/powerpoint/2010/main" val="53333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None/>
              <a:defRPr/>
            </a:pPr>
            <a:r>
              <a:rPr lang="en-US" dirty="0"/>
              <a:t>As mentioned earlier, Sun Par Protector II provides growth opportunities for children. This is most powerful when the dividend option is paid-up additional insurance (PUA). With the paid-up additional insurance dividend option, </a:t>
            </a:r>
            <a:r>
              <a:rPr lang="en-US" dirty="0">
                <a:ea typeface="ＭＳ Ｐゴシック" pitchFamily="36" charset="-128"/>
              </a:rPr>
              <a:t>policyholder dividends credited to the policy are used to purchase paid-up additional insurance. </a:t>
            </a:r>
          </a:p>
          <a:p>
            <a:pPr eaLnBrk="1" fontAlgn="auto" hangingPunct="1">
              <a:spcBef>
                <a:spcPts val="0"/>
              </a:spcBef>
              <a:spcAft>
                <a:spcPts val="0"/>
              </a:spcAft>
              <a:buFont typeface="Arial" pitchFamily="34" charset="0"/>
              <a:buNone/>
              <a:defRPr/>
            </a:pPr>
            <a:endParaRPr lang="en-US" dirty="0">
              <a:ea typeface="ＭＳ Ｐゴシック" pitchFamily="36" charset="-128"/>
            </a:endParaRPr>
          </a:p>
          <a:p>
            <a:pPr marL="168244" indent="-168244" eaLnBrk="1" fontAlgn="auto" hangingPunct="1">
              <a:spcBef>
                <a:spcPts val="0"/>
              </a:spcBef>
              <a:spcAft>
                <a:spcPts val="0"/>
              </a:spcAft>
              <a:buFont typeface="Arial" pitchFamily="34" charset="0"/>
              <a:buChar char="•"/>
              <a:defRPr/>
            </a:pPr>
            <a:r>
              <a:rPr lang="en-US" dirty="0">
                <a:ea typeface="ＭＳ Ｐゴシック" pitchFamily="36" charset="-128"/>
              </a:rPr>
              <a:t>The paid-up additional insurance is added to the base insurance amount creating another layer of permanent protection</a:t>
            </a:r>
          </a:p>
          <a:p>
            <a:pPr marL="168244" indent="-168244" eaLnBrk="1" fontAlgn="auto" hangingPunct="1">
              <a:spcBef>
                <a:spcPts val="0"/>
              </a:spcBef>
              <a:spcAft>
                <a:spcPts val="0"/>
              </a:spcAft>
              <a:buFont typeface="Arial" pitchFamily="34" charset="0"/>
              <a:buChar char="•"/>
              <a:defRPr/>
            </a:pPr>
            <a:r>
              <a:rPr lang="en-US" dirty="0">
                <a:ea typeface="ＭＳ Ｐゴシック" pitchFamily="36" charset="-128"/>
              </a:rPr>
              <a:t>This layer as well as the base insurance amount earns dividends, resulting in a compounding effect of dividend earning potential.   </a:t>
            </a:r>
          </a:p>
          <a:p>
            <a:pPr marL="168244" indent="-168244" eaLnBrk="1" fontAlgn="auto" hangingPunct="1">
              <a:spcBef>
                <a:spcPts val="0"/>
              </a:spcBef>
              <a:spcAft>
                <a:spcPts val="0"/>
              </a:spcAft>
              <a:buFont typeface="Arial" pitchFamily="34" charset="0"/>
              <a:buChar char="•"/>
              <a:defRPr/>
            </a:pPr>
            <a:r>
              <a:rPr lang="en-US" dirty="0">
                <a:ea typeface="ＭＳ Ｐゴシック" pitchFamily="36" charset="-128"/>
              </a:rPr>
              <a:t>The paid-up additional insurance also has a cash value which accumulates over time on a tax-preferred basis.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When you purchase Sun Par Protector II with the PUA dividend option for your child very early on, not only are the premiums lower, but you’ll also enjoy higher long-term cash value and death benefit growth - thanks to the power of compounding. Purchasing early will generate a lot more value than purchasing later. </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15</a:t>
            </a:fld>
            <a:endParaRPr lang="en-US"/>
          </a:p>
        </p:txBody>
      </p:sp>
    </p:spTree>
    <p:extLst>
      <p:ext uri="{BB962C8B-B14F-4D97-AF65-F5344CB8AC3E}">
        <p14:creationId xmlns:p14="http://schemas.microsoft.com/office/powerpoint/2010/main" val="197515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900" b="1" dirty="0"/>
              <a:t>10-pay and 20-pay options</a:t>
            </a:r>
          </a:p>
          <a:p>
            <a:pPr marL="168244" indent="-168244" eaLnBrk="1" fontAlgn="auto" hangingPunct="1">
              <a:spcBef>
                <a:spcPts val="0"/>
              </a:spcBef>
              <a:spcAft>
                <a:spcPts val="0"/>
              </a:spcAft>
              <a:buFont typeface="Arial" pitchFamily="34" charset="0"/>
              <a:buChar char="•"/>
              <a:defRPr/>
            </a:pPr>
            <a:r>
              <a:rPr lang="en-US" sz="900" dirty="0"/>
              <a:t>Two popular premium options are the 10-pay or 20-pay limited payment options. With a 20-pay plan, when purchased at age 0, the policy can be fully paid up shortly after the child starts their post-secondary education.</a:t>
            </a:r>
          </a:p>
          <a:p>
            <a:pPr marL="168244" indent="-168244" eaLnBrk="1" fontAlgn="auto" hangingPunct="1">
              <a:spcBef>
                <a:spcPts val="0"/>
              </a:spcBef>
              <a:spcAft>
                <a:spcPts val="0"/>
              </a:spcAft>
              <a:buFont typeface="Arial" pitchFamily="34" charset="0"/>
              <a:buChar char="•"/>
              <a:defRPr/>
            </a:pPr>
            <a:r>
              <a:rPr lang="en-US" sz="900" dirty="0"/>
              <a:t>Life pay is also available. This is a good option to ensure the policy will fit your budget. You can transfer ownership to your child once they are in their wage-earning years, without triggering a taxable disposition.</a:t>
            </a:r>
          </a:p>
          <a:p>
            <a:pPr marL="168244" indent="-168244" eaLnBrk="1" fontAlgn="auto" hangingPunct="1">
              <a:spcBef>
                <a:spcPts val="0"/>
              </a:spcBef>
              <a:spcAft>
                <a:spcPts val="0"/>
              </a:spcAft>
              <a:buFont typeface="Arial" pitchFamily="34" charset="0"/>
              <a:buChar char="•"/>
              <a:defRPr/>
            </a:pPr>
            <a:r>
              <a:rPr lang="en-CA" sz="900" dirty="0"/>
              <a:t>No matter the premium option selected, you can ask to be notified if and when the policy may become eligible for premium offset.</a:t>
            </a:r>
          </a:p>
          <a:p>
            <a:pPr eaLnBrk="1" fontAlgn="auto" hangingPunct="1">
              <a:spcBef>
                <a:spcPts val="0"/>
              </a:spcBef>
              <a:spcAft>
                <a:spcPts val="0"/>
              </a:spcAft>
              <a:buFont typeface="Arial" pitchFamily="34" charset="0"/>
              <a:buNone/>
              <a:defRPr/>
            </a:pPr>
            <a:endParaRPr lang="en-US" sz="900" b="1" dirty="0"/>
          </a:p>
          <a:p>
            <a:pPr eaLnBrk="1" fontAlgn="auto" hangingPunct="1">
              <a:spcBef>
                <a:spcPts val="0"/>
              </a:spcBef>
              <a:spcAft>
                <a:spcPts val="0"/>
              </a:spcAft>
              <a:defRPr/>
            </a:pPr>
            <a:r>
              <a:rPr lang="en-US" sz="900" b="1" dirty="0"/>
              <a:t>Coverage is available for as low as a $25,000 face amount for Sun Par Protector II.</a:t>
            </a:r>
          </a:p>
          <a:p>
            <a:pPr eaLnBrk="1" fontAlgn="auto" hangingPunct="1">
              <a:spcBef>
                <a:spcPts val="0"/>
              </a:spcBef>
              <a:spcAft>
                <a:spcPts val="0"/>
              </a:spcAft>
              <a:defRPr/>
            </a:pPr>
            <a:endParaRPr lang="en-US" sz="900" b="1" dirty="0"/>
          </a:p>
          <a:p>
            <a:pPr eaLnBrk="1" fontAlgn="auto" hangingPunct="1">
              <a:spcBef>
                <a:spcPts val="0"/>
              </a:spcBef>
              <a:spcAft>
                <a:spcPts val="0"/>
              </a:spcAft>
              <a:defRPr/>
            </a:pPr>
            <a:r>
              <a:rPr lang="en-US" sz="900" b="1" dirty="0"/>
              <a:t>Guaranteed insurability benefit (GIB)</a:t>
            </a:r>
          </a:p>
          <a:p>
            <a:pPr marL="168244" indent="-168244" eaLnBrk="1" fontAlgn="auto" hangingPunct="1">
              <a:spcBef>
                <a:spcPts val="0"/>
              </a:spcBef>
              <a:spcAft>
                <a:spcPts val="0"/>
              </a:spcAft>
              <a:buFont typeface="Arial" pitchFamily="34" charset="0"/>
              <a:buChar char="•"/>
              <a:defRPr/>
            </a:pPr>
            <a:r>
              <a:rPr lang="en-US" sz="900" dirty="0"/>
              <a:t>Once again, GIB is an affordable way to ensure the right to guaranteed coverage later in life. With Sun Par Protector II, GIB can be exercised to purchase another term or permanent plan, providing flexibility for your child’s long-term financial future, and providing protection during those critical income earning years.</a:t>
            </a:r>
          </a:p>
          <a:p>
            <a:pPr marL="168244" indent="-168244" eaLnBrk="1" fontAlgn="auto" hangingPunct="1">
              <a:spcBef>
                <a:spcPts val="0"/>
              </a:spcBef>
              <a:spcAft>
                <a:spcPts val="0"/>
              </a:spcAft>
              <a:buFont typeface="Arial" pitchFamily="34" charset="0"/>
              <a:buChar char="•"/>
              <a:defRPr/>
            </a:pPr>
            <a:r>
              <a:rPr lang="en-US" sz="900" dirty="0"/>
              <a:t>Coverage can be purchased every three years (from age 18 to age nearest 55), or with life changes such as marriage, or the birth/adoption of a child.</a:t>
            </a:r>
          </a:p>
          <a:p>
            <a:pPr marL="616894" lvl="1" indent="-168244" eaLnBrk="1" fontAlgn="auto" hangingPunct="1">
              <a:spcBef>
                <a:spcPts val="0"/>
              </a:spcBef>
              <a:spcAft>
                <a:spcPts val="0"/>
              </a:spcAft>
              <a:buFont typeface="Arial" pitchFamily="34" charset="0"/>
              <a:buChar char="•"/>
              <a:defRPr/>
            </a:pPr>
            <a:r>
              <a:rPr lang="en-US" sz="900" dirty="0"/>
              <a:t>Minimum option amount is $20,000. Maximum option amount is the lesser of the insurance amount, to a maximum of $300,000 across all Sun Life policies.</a:t>
            </a:r>
          </a:p>
          <a:p>
            <a:pPr marL="616894" lvl="1" indent="-168244" eaLnBrk="1" fontAlgn="auto" hangingPunct="1">
              <a:spcBef>
                <a:spcPts val="0"/>
              </a:spcBef>
              <a:spcAft>
                <a:spcPts val="0"/>
              </a:spcAft>
              <a:buFont typeface="Arial" pitchFamily="34" charset="0"/>
              <a:buChar char="•"/>
              <a:defRPr/>
            </a:pPr>
            <a:r>
              <a:rPr lang="en-US" sz="900" dirty="0"/>
              <a:t>Maximum of eight elections permitted for a $2.4 million total across all Sun Life policies.</a:t>
            </a:r>
          </a:p>
          <a:p>
            <a:pPr eaLnBrk="1" fontAlgn="auto" hangingPunct="1">
              <a:spcBef>
                <a:spcPts val="0"/>
              </a:spcBef>
              <a:spcAft>
                <a:spcPts val="0"/>
              </a:spcAft>
              <a:defRPr/>
            </a:pPr>
            <a:endParaRPr lang="en-US" sz="900" b="1" dirty="0"/>
          </a:p>
          <a:p>
            <a:pPr eaLnBrk="1" fontAlgn="auto" hangingPunct="1">
              <a:spcBef>
                <a:spcPts val="0"/>
              </a:spcBef>
              <a:spcAft>
                <a:spcPts val="0"/>
              </a:spcAft>
              <a:defRPr/>
            </a:pPr>
            <a:r>
              <a:rPr lang="en-US" sz="900" b="1" dirty="0"/>
              <a:t>Owner waiver on death and disability </a:t>
            </a:r>
          </a:p>
          <a:p>
            <a:pPr marL="171450" indent="-171450" eaLnBrk="1" fontAlgn="auto" hangingPunct="1">
              <a:spcBef>
                <a:spcPts val="0"/>
              </a:spcBef>
              <a:spcAft>
                <a:spcPts val="0"/>
              </a:spcAft>
              <a:buFont typeface="Arial" panose="020B0604020202020204" pitchFamily="34" charset="0"/>
              <a:buChar char="•"/>
              <a:defRPr/>
            </a:pPr>
            <a:r>
              <a:rPr lang="en-US" sz="900" dirty="0"/>
              <a:t>A great option for your child’s plan, and available for policy owners aged 18 to 55.</a:t>
            </a:r>
          </a:p>
          <a:p>
            <a:pPr marL="168244" indent="-168244" eaLnBrk="1" fontAlgn="auto" hangingPunct="1">
              <a:spcBef>
                <a:spcPts val="0"/>
              </a:spcBef>
              <a:spcAft>
                <a:spcPts val="0"/>
              </a:spcAft>
              <a:buFont typeface="Arial" pitchFamily="34" charset="0"/>
              <a:buChar char="•"/>
              <a:defRPr/>
            </a:pPr>
            <a:r>
              <a:rPr lang="en-CA" sz="900" dirty="0"/>
              <a:t>Premiums are waived if the owner becomes disabled or dies.</a:t>
            </a:r>
          </a:p>
          <a:p>
            <a:pPr marL="168244" indent="-168244" eaLnBrk="1" fontAlgn="auto" hangingPunct="1">
              <a:spcBef>
                <a:spcPts val="0"/>
              </a:spcBef>
              <a:spcAft>
                <a:spcPts val="0"/>
              </a:spcAft>
              <a:buFont typeface="Arial" pitchFamily="34" charset="0"/>
              <a:buChar char="•"/>
              <a:defRPr/>
            </a:pPr>
            <a:r>
              <a:rPr lang="en-US" sz="900" dirty="0"/>
              <a:t>It’s like insuring a child’s insurance plan – if anything happens to the (parent) policy owner, the child’s coverage will remain.</a:t>
            </a:r>
          </a:p>
          <a:p>
            <a:pPr marL="168244" indent="-168244" eaLnBrk="1" fontAlgn="auto" hangingPunct="1">
              <a:spcBef>
                <a:spcPts val="0"/>
              </a:spcBef>
              <a:spcAft>
                <a:spcPts val="0"/>
              </a:spcAft>
              <a:buFont typeface="Arial" pitchFamily="34" charset="0"/>
              <a:buChar char="•"/>
              <a:defRPr/>
            </a:pPr>
            <a:r>
              <a:rPr lang="en-US" sz="900" dirty="0"/>
              <a:t>This benefit ends when the policy is transferred to your child.</a:t>
            </a:r>
          </a:p>
          <a:p>
            <a:pPr marL="168244" indent="-168244" eaLnBrk="1" fontAlgn="auto" hangingPunct="1">
              <a:spcBef>
                <a:spcPts val="0"/>
              </a:spcBef>
              <a:spcAft>
                <a:spcPts val="0"/>
              </a:spcAft>
              <a:buFont typeface="Arial" pitchFamily="34" charset="0"/>
              <a:buChar char="•"/>
              <a:defRPr/>
            </a:pPr>
            <a:r>
              <a:rPr lang="en-US" sz="900" dirty="0"/>
              <a:t>Maximum of $50,000 annual premium/cost of insurance waived across all Sun Life policies.</a:t>
            </a:r>
          </a:p>
          <a:p>
            <a:pPr marL="168244" indent="-168244" eaLnBrk="1" fontAlgn="auto" hangingPunct="1">
              <a:spcBef>
                <a:spcPts val="0"/>
              </a:spcBef>
              <a:spcAft>
                <a:spcPts val="0"/>
              </a:spcAft>
              <a:buFont typeface="Arial" pitchFamily="34" charset="0"/>
              <a:buChar char="•"/>
              <a:defRPr/>
            </a:pPr>
            <a:endParaRPr lang="en-US" sz="900" dirty="0"/>
          </a:p>
          <a:p>
            <a:pPr eaLnBrk="1" fontAlgn="auto" hangingPunct="1">
              <a:spcBef>
                <a:spcPts val="0"/>
              </a:spcBef>
              <a:spcAft>
                <a:spcPts val="0"/>
              </a:spcAft>
              <a:defRPr/>
            </a:pPr>
            <a:r>
              <a:rPr lang="en-US" sz="900" dirty="0"/>
              <a:t> </a:t>
            </a:r>
            <a:r>
              <a:rPr lang="en-US" sz="900" b="1" dirty="0"/>
              <a:t>Plus premium benefit</a:t>
            </a:r>
          </a:p>
          <a:p>
            <a:pPr marL="168244" indent="-168244" eaLnBrk="1" fontAlgn="auto" hangingPunct="1">
              <a:spcBef>
                <a:spcPts val="0"/>
              </a:spcBef>
              <a:spcAft>
                <a:spcPts val="0"/>
              </a:spcAft>
              <a:buFont typeface="Arial" pitchFamily="34" charset="0"/>
              <a:buChar char="•"/>
              <a:defRPr/>
            </a:pPr>
            <a:r>
              <a:rPr lang="en-US" sz="900" dirty="0"/>
              <a:t>The Plus premium benefit gives you additional flexibility when you select Paid up additional insurance or enhanced insurance as a dividend option:</a:t>
            </a:r>
          </a:p>
          <a:p>
            <a:pPr marL="616894" lvl="1" indent="-168244" eaLnBrk="1" fontAlgn="auto" hangingPunct="1">
              <a:spcBef>
                <a:spcPts val="0"/>
              </a:spcBef>
              <a:spcAft>
                <a:spcPts val="0"/>
              </a:spcAft>
              <a:buFont typeface="Arial" pitchFamily="34" charset="0"/>
              <a:buChar char="•"/>
              <a:defRPr/>
            </a:pPr>
            <a:r>
              <a:rPr lang="en-US" sz="900" dirty="0"/>
              <a:t>You can maximize the policy’s cash value and death benefit growth through additional tax-exempt payments to the policy. You may also benefit from the opportunity for an earlier premium offset if available.</a:t>
            </a:r>
          </a:p>
          <a:p>
            <a:pPr marL="168244" indent="-168244" eaLnBrk="1" fontAlgn="auto" hangingPunct="1">
              <a:spcBef>
                <a:spcPts val="0"/>
              </a:spcBef>
              <a:spcAft>
                <a:spcPts val="0"/>
              </a:spcAft>
              <a:buFont typeface="Arial" pitchFamily="34" charset="0"/>
              <a:buChar char="•"/>
              <a:defRPr/>
            </a:pPr>
            <a:r>
              <a:rPr lang="en-US" sz="900" dirty="0"/>
              <a:t>You can select this when you buy the policy, or in the future pending underwriting evidence. You have up to 5 years to add the Plus premium benefit to the plan without underwriting (as long as the plan falls within our capacity guidelines).</a:t>
            </a:r>
          </a:p>
          <a:p>
            <a:pPr marL="168244" indent="-168244" eaLnBrk="1" fontAlgn="auto" hangingPunct="1">
              <a:spcBef>
                <a:spcPts val="0"/>
              </a:spcBef>
              <a:spcAft>
                <a:spcPts val="0"/>
              </a:spcAft>
              <a:buFont typeface="Arial" pitchFamily="34" charset="0"/>
              <a:buChar char="•"/>
              <a:defRPr/>
            </a:pPr>
            <a:r>
              <a:rPr lang="en-US" sz="900" dirty="0"/>
              <a:t>If Plus premium stops and then restarts:</a:t>
            </a:r>
          </a:p>
          <a:p>
            <a:pPr marL="616894" lvl="1" indent="-168244" eaLnBrk="1" fontAlgn="auto" hangingPunct="1">
              <a:spcBef>
                <a:spcPts val="0"/>
              </a:spcBef>
              <a:spcAft>
                <a:spcPts val="0"/>
              </a:spcAft>
              <a:buFont typeface="Arial" pitchFamily="34" charset="0"/>
              <a:buChar char="•"/>
              <a:defRPr/>
            </a:pPr>
            <a:r>
              <a:rPr lang="en-US" sz="900" dirty="0"/>
              <a:t>Within 5 years, no evidence required.</a:t>
            </a:r>
          </a:p>
          <a:p>
            <a:pPr marL="616894" lvl="1" indent="-168244" eaLnBrk="1" fontAlgn="auto" hangingPunct="1">
              <a:spcBef>
                <a:spcPts val="0"/>
              </a:spcBef>
              <a:spcAft>
                <a:spcPts val="0"/>
              </a:spcAft>
              <a:buFont typeface="Arial" pitchFamily="34" charset="0"/>
              <a:buChar char="•"/>
              <a:defRPr/>
            </a:pPr>
            <a:r>
              <a:rPr lang="en-US" sz="900" dirty="0"/>
              <a:t>After 5 years, evidence is required.</a:t>
            </a:r>
          </a:p>
          <a:p>
            <a:pPr marL="168244" indent="-168244" eaLnBrk="1" fontAlgn="auto" hangingPunct="1">
              <a:spcBef>
                <a:spcPts val="0"/>
              </a:spcBef>
              <a:spcAft>
                <a:spcPts val="0"/>
              </a:spcAft>
              <a:buFont typeface="Arial" pitchFamily="34" charset="0"/>
              <a:buChar char="•"/>
              <a:defRPr/>
            </a:pPr>
            <a:r>
              <a:rPr lang="en-US" sz="900" dirty="0"/>
              <a:t>Minimums: $90 for scheduled monthly premium (or less with child plans when paying the maximum available), $1,000 for scheduled annual premium.</a:t>
            </a:r>
          </a:p>
          <a:p>
            <a:pPr marL="168244" indent="-168244" eaLnBrk="1" fontAlgn="auto" hangingPunct="1">
              <a:spcBef>
                <a:spcPts val="0"/>
              </a:spcBef>
              <a:spcAft>
                <a:spcPts val="0"/>
              </a:spcAft>
              <a:buFont typeface="Arial" pitchFamily="34" charset="0"/>
              <a:buChar char="•"/>
              <a:defRPr/>
            </a:pPr>
            <a:r>
              <a:rPr lang="en-US" sz="900" dirty="0"/>
              <a:t>Plus premium benefit is available on 20 pay and life pay Sun Par Protector II plans.</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16</a:t>
            </a:fld>
            <a:endParaRPr lang="en-US"/>
          </a:p>
        </p:txBody>
      </p:sp>
    </p:spTree>
    <p:extLst>
      <p:ext uri="{BB962C8B-B14F-4D97-AF65-F5344CB8AC3E}">
        <p14:creationId xmlns:p14="http://schemas.microsoft.com/office/powerpoint/2010/main" val="3957606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eaLnBrk="1" fontAlgn="auto" hangingPunct="1">
              <a:spcBef>
                <a:spcPts val="0"/>
              </a:spcBef>
              <a:spcAft>
                <a:spcPts val="0"/>
              </a:spcAft>
              <a:defRPr/>
            </a:pPr>
            <a:r>
              <a:rPr lang="en-US" sz="900" dirty="0"/>
              <a:t>There are some things to think about when insuring children. </a:t>
            </a:r>
          </a:p>
          <a:p>
            <a:pPr marL="168244" indent="-168244" eaLnBrk="1" fontAlgn="auto" hangingPunct="1">
              <a:spcBef>
                <a:spcPts val="0"/>
              </a:spcBef>
              <a:spcAft>
                <a:spcPts val="0"/>
              </a:spcAft>
              <a:buFont typeface="Arial" pitchFamily="34" charset="0"/>
              <a:buChar char="•"/>
              <a:defRPr/>
            </a:pPr>
            <a:r>
              <a:rPr lang="en-CA" sz="900" dirty="0"/>
              <a:t>Ensure you have the proper coverage first </a:t>
            </a:r>
          </a:p>
          <a:p>
            <a:pPr marL="168244" indent="-168244" eaLnBrk="1" fontAlgn="auto" hangingPunct="1">
              <a:spcBef>
                <a:spcPts val="0"/>
              </a:spcBef>
              <a:spcAft>
                <a:spcPts val="0"/>
              </a:spcAft>
              <a:buFont typeface="Arial" pitchFamily="34" charset="0"/>
              <a:buChar char="•"/>
              <a:defRPr/>
            </a:pPr>
            <a:r>
              <a:rPr lang="en-CA" sz="900" dirty="0"/>
              <a:t>You must consent to insurance applications involving your children</a:t>
            </a:r>
          </a:p>
          <a:p>
            <a:pPr marL="168244" indent="-168244" eaLnBrk="1" fontAlgn="auto" hangingPunct="1">
              <a:spcBef>
                <a:spcPts val="0"/>
              </a:spcBef>
              <a:spcAft>
                <a:spcPts val="0"/>
              </a:spcAft>
              <a:buFont typeface="Arial" pitchFamily="34" charset="0"/>
              <a:buChar char="•"/>
              <a:defRPr/>
            </a:pPr>
            <a:r>
              <a:rPr lang="en-CA" sz="900" dirty="0"/>
              <a:t>Each child should be insured for a similar amount</a:t>
            </a:r>
            <a:endParaRPr lang="en-US" sz="900" dirty="0"/>
          </a:p>
          <a:p>
            <a:pPr eaLnBrk="1" fontAlgn="auto" hangingPunct="1">
              <a:spcBef>
                <a:spcPts val="0"/>
              </a:spcBef>
              <a:spcAft>
                <a:spcPts val="0"/>
              </a:spcAft>
              <a:buFont typeface="Arial" pitchFamily="34" charset="0"/>
              <a:buNone/>
              <a:defRPr/>
            </a:pPr>
            <a:endParaRPr lang="en-US" sz="900"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18</a:t>
            </a:fld>
            <a:endParaRPr lang="en-US"/>
          </a:p>
        </p:txBody>
      </p:sp>
    </p:spTree>
    <p:extLst>
      <p:ext uri="{BB962C8B-B14F-4D97-AF65-F5344CB8AC3E}">
        <p14:creationId xmlns:p14="http://schemas.microsoft.com/office/powerpoint/2010/main" val="1186818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19</a:t>
            </a:fld>
            <a:endParaRPr lang="en-US"/>
          </a:p>
        </p:txBody>
      </p:sp>
    </p:spTree>
    <p:extLst>
      <p:ext uri="{BB962C8B-B14F-4D97-AF65-F5344CB8AC3E}">
        <p14:creationId xmlns:p14="http://schemas.microsoft.com/office/powerpoint/2010/main" val="351503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2021</a:t>
            </a:r>
          </a:p>
        </p:txBody>
      </p:sp>
      <p:sp>
        <p:nvSpPr>
          <p:cNvPr id="4" name="Slide Number Placeholder 3"/>
          <p:cNvSpPr>
            <a:spLocks noGrp="1"/>
          </p:cNvSpPr>
          <p:nvPr>
            <p:ph type="sldNum" sz="quarter" idx="5"/>
          </p:nvPr>
        </p:nvSpPr>
        <p:spPr/>
        <p:txBody>
          <a:bodyPr/>
          <a:lstStyle/>
          <a:p>
            <a:fld id="{ED17A1A7-703D-AF42-A879-6FFC267805B5}" type="slidenum">
              <a:rPr lang="en-US" smtClean="0"/>
              <a:t>20</a:t>
            </a:fld>
            <a:endParaRPr lang="en-US"/>
          </a:p>
        </p:txBody>
      </p:sp>
    </p:spTree>
    <p:extLst>
      <p:ext uri="{BB962C8B-B14F-4D97-AF65-F5344CB8AC3E}">
        <p14:creationId xmlns:p14="http://schemas.microsoft.com/office/powerpoint/2010/main" val="267007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2</a:t>
            </a:fld>
            <a:endParaRPr lang="en-US"/>
          </a:p>
        </p:txBody>
      </p:sp>
    </p:spTree>
    <p:extLst>
      <p:ext uri="{BB962C8B-B14F-4D97-AF65-F5344CB8AC3E}">
        <p14:creationId xmlns:p14="http://schemas.microsoft.com/office/powerpoint/2010/main" val="248663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what we will be talking about today</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3</a:t>
            </a:fld>
            <a:endParaRPr lang="en-US"/>
          </a:p>
        </p:txBody>
      </p:sp>
    </p:spTree>
    <p:extLst>
      <p:ext uri="{BB962C8B-B14F-4D97-AF65-F5344CB8AC3E}">
        <p14:creationId xmlns:p14="http://schemas.microsoft.com/office/powerpoint/2010/main" val="73287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0" i="0" u="none" strike="noStrike" dirty="0">
                <a:solidFill>
                  <a:srgbClr val="000000"/>
                </a:solidFill>
                <a:effectLst/>
                <a:latin typeface="Arial" panose="020B0604020202020204" pitchFamily="34" charset="0"/>
              </a:rPr>
              <a:t>Protecting children. </a:t>
            </a:r>
            <a:r>
              <a:rPr lang="en-US" sz="12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a:r>
              <a:rPr lang="en-CA" sz="1200" b="0" i="0" u="none" strike="noStrike" dirty="0">
                <a:solidFill>
                  <a:srgbClr val="000000"/>
                </a:solidFill>
                <a:effectLst/>
                <a:latin typeface="Arial" panose="020B0604020202020204" pitchFamily="34" charset="0"/>
              </a:rPr>
              <a:t>It’s an instinct - a desire parents have, to make sure children are safe and well cared for. </a:t>
            </a:r>
            <a:endParaRPr lang="en-CA" sz="1200" b="0" i="0" u="none" strike="noStrike" baseline="0" dirty="0">
              <a:solidFill>
                <a:srgbClr val="000000"/>
              </a:solidFill>
              <a:latin typeface="Agenda Regular"/>
            </a:endParaRPr>
          </a:p>
          <a:p>
            <a:pPr algn="l"/>
            <a:r>
              <a:rPr lang="en-CA" sz="1200" b="0" i="0" u="none" strike="noStrike" baseline="0" dirty="0">
                <a:solidFill>
                  <a:srgbClr val="221E1F"/>
                </a:solidFill>
                <a:latin typeface="Agenda Regular"/>
              </a:rPr>
              <a:t>You work hard to protect your child’s health and safety and ensure their future success. As you look ahead to your child’s future – going to college or university, getting married, starting their own family – you can establish a financial foundation now to help them achieve their goals. </a:t>
            </a:r>
            <a:endParaRPr lang="en-CA" sz="1200" b="0" i="0" u="none" strike="noStrike" baseline="0" dirty="0">
              <a:solidFill>
                <a:srgbClr val="000000"/>
              </a:solidFill>
              <a:latin typeface="Agenda Regular"/>
            </a:endParaRPr>
          </a:p>
          <a:p>
            <a:endParaRPr lang="en-CA" sz="1200" b="0" i="0" u="none" strike="noStrike" baseline="0" dirty="0">
              <a:latin typeface="Agenda Regular"/>
            </a:endParaRPr>
          </a:p>
          <a:p>
            <a:pPr algn="l"/>
            <a:r>
              <a:rPr lang="en-CA" sz="1200" b="0" i="0" u="none" strike="noStrike" baseline="0" dirty="0">
                <a:solidFill>
                  <a:srgbClr val="221E1F"/>
                </a:solidFill>
                <a:latin typeface="Agenda Regular"/>
              </a:rPr>
              <a:t>Did you know life insurance can create a safety net that provides your child with lifelong benefits? Life insurance is a lasting gift that can play an important role in a child’s financial future.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4</a:t>
            </a:fld>
            <a:endParaRPr lang="en-US"/>
          </a:p>
        </p:txBody>
      </p:sp>
    </p:spTree>
    <p:extLst>
      <p:ext uri="{BB962C8B-B14F-4D97-AF65-F5344CB8AC3E}">
        <p14:creationId xmlns:p14="http://schemas.microsoft.com/office/powerpoint/2010/main" val="26310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20000"/>
              </a:lnSpc>
              <a:spcBef>
                <a:spcPct val="0"/>
              </a:spcBef>
              <a:spcAft>
                <a:spcPct val="75000"/>
              </a:spcAft>
              <a:defRPr/>
            </a:pPr>
            <a:r>
              <a:rPr lang="en-US" dirty="0"/>
              <a:t>As a parent, you likely have priorities for your children: </a:t>
            </a:r>
          </a:p>
          <a:p>
            <a:pPr marL="168244" indent="-168244" eaLnBrk="1" fontAlgn="auto" hangingPunct="1">
              <a:lnSpc>
                <a:spcPct val="120000"/>
              </a:lnSpc>
              <a:spcBef>
                <a:spcPct val="0"/>
              </a:spcBef>
              <a:spcAft>
                <a:spcPct val="75000"/>
              </a:spcAft>
              <a:buFont typeface="Arial" pitchFamily="34" charset="0"/>
              <a:buChar char="•"/>
              <a:defRPr/>
            </a:pPr>
            <a:r>
              <a:rPr lang="en-US" dirty="0"/>
              <a:t>You may want to protect your children’s health and safety. You want to ensure your children are off to a successful start in life that will carry them through to their adult years.</a:t>
            </a:r>
          </a:p>
          <a:p>
            <a:pPr marL="168244" indent="-168244" eaLnBrk="1" fontAlgn="auto" hangingPunct="1">
              <a:lnSpc>
                <a:spcPct val="120000"/>
              </a:lnSpc>
              <a:spcBef>
                <a:spcPct val="0"/>
              </a:spcBef>
              <a:spcAft>
                <a:spcPct val="75000"/>
              </a:spcAft>
              <a:buFont typeface="Arial" pitchFamily="34" charset="0"/>
              <a:buChar char="•"/>
              <a:defRPr/>
            </a:pPr>
            <a:r>
              <a:rPr lang="en-US" dirty="0"/>
              <a:t>You may be looking to the future and considering how you’ll provide for your children’s post-secondary education.</a:t>
            </a:r>
          </a:p>
          <a:p>
            <a:pPr marL="168244" indent="-168244" eaLnBrk="1" fontAlgn="auto" hangingPunct="1">
              <a:lnSpc>
                <a:spcPct val="120000"/>
              </a:lnSpc>
              <a:spcBef>
                <a:spcPct val="0"/>
              </a:spcBef>
              <a:spcAft>
                <a:spcPct val="75000"/>
              </a:spcAft>
              <a:buFont typeface="Arial" pitchFamily="34" charset="0"/>
              <a:buChar char="•"/>
              <a:defRPr/>
            </a:pPr>
            <a:r>
              <a:rPr lang="en-US" dirty="0"/>
              <a:t>As a parent, you want to set up your children to be successful later in life and to save for their future.</a:t>
            </a:r>
          </a:p>
          <a:p>
            <a:pPr marL="168244" indent="-168244" eaLnBrk="1" fontAlgn="auto" hangingPunct="1">
              <a:lnSpc>
                <a:spcPct val="120000"/>
              </a:lnSpc>
              <a:spcBef>
                <a:spcPct val="0"/>
              </a:spcBef>
              <a:spcAft>
                <a:spcPct val="75000"/>
              </a:spcAft>
              <a:buFont typeface="Arial" pitchFamily="34" charset="0"/>
              <a:buChar char="•"/>
              <a:defRPr/>
            </a:pPr>
            <a:r>
              <a:rPr lang="en-US" dirty="0"/>
              <a:t>You may wish to establish a solid financial foundation for your children. Establishing a balanced financial foundation while your children are young can make all the difference for their long-term financial security.</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5</a:t>
            </a:fld>
            <a:endParaRPr lang="en-US"/>
          </a:p>
        </p:txBody>
      </p:sp>
    </p:spTree>
    <p:extLst>
      <p:ext uri="{BB962C8B-B14F-4D97-AF65-F5344CB8AC3E}">
        <p14:creationId xmlns:p14="http://schemas.microsoft.com/office/powerpoint/2010/main" val="197347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You’ve heard the wise advice about putting on your own oxygen mask on first, before attempting to help those around you. The same applies to financial planning. It’s important to ensure there aren’t any gaps in your own financial plan before you look at insuring your children.</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6</a:t>
            </a:fld>
            <a:endParaRPr lang="en-US"/>
          </a:p>
        </p:txBody>
      </p:sp>
    </p:spTree>
    <p:extLst>
      <p:ext uri="{BB962C8B-B14F-4D97-AF65-F5344CB8AC3E}">
        <p14:creationId xmlns:p14="http://schemas.microsoft.com/office/powerpoint/2010/main" val="134341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Knowing you have a solid plan in place, let’s explore the benefits of insuring your child. We’ll talk about these 4 benefits (read slide)</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7</a:t>
            </a:fld>
            <a:endParaRPr lang="en-US"/>
          </a:p>
        </p:txBody>
      </p:sp>
    </p:spTree>
    <p:extLst>
      <p:ext uri="{BB962C8B-B14F-4D97-AF65-F5344CB8AC3E}">
        <p14:creationId xmlns:p14="http://schemas.microsoft.com/office/powerpoint/2010/main" val="111507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200" b="1" dirty="0"/>
              <a:t>Lock in a low premium</a:t>
            </a:r>
          </a:p>
          <a:p>
            <a:pPr eaLnBrk="1" hangingPunct="1">
              <a:lnSpc>
                <a:spcPct val="90000"/>
              </a:lnSpc>
              <a:spcBef>
                <a:spcPct val="0"/>
              </a:spcBef>
            </a:pPr>
            <a:r>
              <a:rPr lang="en-US" sz="1200" dirty="0"/>
              <a:t>When you secure life insurance protection for your children while they’re young, you’ll benefit from lower rates for lifetime protection. You’ll also establish a benefit that will extend beyond the next generation. </a:t>
            </a:r>
          </a:p>
          <a:p>
            <a:pPr eaLnBrk="1" hangingPunct="1">
              <a:lnSpc>
                <a:spcPct val="90000"/>
              </a:lnSpc>
              <a:spcBef>
                <a:spcPct val="0"/>
              </a:spcBef>
            </a:pPr>
            <a:endParaRPr lang="en-US" sz="1200" dirty="0"/>
          </a:p>
          <a:p>
            <a:pPr eaLnBrk="1" hangingPunct="1">
              <a:lnSpc>
                <a:spcPct val="90000"/>
              </a:lnSpc>
              <a:spcBef>
                <a:spcPct val="0"/>
              </a:spcBef>
            </a:pPr>
            <a:r>
              <a:rPr lang="en-US" sz="1200" dirty="0"/>
              <a:t>The younger your child is when you buy insurance, the lower the premiums will be. Some of our permanent life insurance solutions offer quick pay options. This helps you have the policy fully paid up by the time your child completes high school and begins their post-secondary education. As an example, you can choose a 10-pay or 20-pay policy that could be paid up in the early years of college or university. </a:t>
            </a:r>
          </a:p>
          <a:p>
            <a:pPr eaLnBrk="1" hangingPunct="1">
              <a:lnSpc>
                <a:spcPct val="90000"/>
              </a:lnSpc>
              <a:spcBef>
                <a:spcPct val="0"/>
              </a:spcBef>
            </a:pPr>
            <a:endParaRPr lang="en-US" sz="1200" b="1" dirty="0"/>
          </a:p>
          <a:p>
            <a:pPr eaLnBrk="1" hangingPunct="1">
              <a:lnSpc>
                <a:spcPct val="90000"/>
              </a:lnSpc>
              <a:spcBef>
                <a:spcPct val="0"/>
              </a:spcBef>
            </a:pPr>
            <a:r>
              <a:rPr lang="en-US" sz="1200" dirty="0"/>
              <a:t>This slide shows the premiums for a $100,000 Sun Par Protector II policy, using the 20-pay premium option (Male, non-smoker starting at age 17). Notice that by age 30, premiums are almost $100 more than if the client purchased the policy when the child was a baby (age 0). One of the benefits of a Sun Par Protector II plan with paid-up additional insurance as the dividend option is the compound growth of the cash value and death benefit over time. We’ll look at that in more detail a bit later, but it’s one of the real benefits of purchasing a par plan at a younger age, to make the most of the policy for the child’s future. </a:t>
            </a:r>
          </a:p>
          <a:p>
            <a:pPr eaLnBrk="1" hangingPunct="1">
              <a:lnSpc>
                <a:spcPct val="90000"/>
              </a:lnSpc>
              <a:spcBef>
                <a:spcPct val="0"/>
              </a:spcBef>
            </a:pPr>
            <a:endParaRPr lang="en-US" sz="1200" dirty="0"/>
          </a:p>
          <a:p>
            <a:pPr eaLnBrk="1" hangingPunct="1">
              <a:lnSpc>
                <a:spcPct val="90000"/>
              </a:lnSpc>
              <a:spcBef>
                <a:spcPct val="0"/>
              </a:spcBef>
            </a:pPr>
            <a:r>
              <a:rPr lang="en-US" sz="1200" b="1" dirty="0"/>
              <a:t>Monthly premium</a:t>
            </a:r>
          </a:p>
          <a:p>
            <a:pPr eaLnBrk="1" hangingPunct="1">
              <a:lnSpc>
                <a:spcPct val="90000"/>
              </a:lnSpc>
              <a:spcBef>
                <a:spcPct val="0"/>
              </a:spcBef>
            </a:pPr>
            <a:r>
              <a:rPr lang="en-US" sz="1200" dirty="0"/>
              <a:t>Age 0 = $144.09</a:t>
            </a:r>
          </a:p>
          <a:p>
            <a:pPr eaLnBrk="1" hangingPunct="1">
              <a:lnSpc>
                <a:spcPct val="90000"/>
              </a:lnSpc>
              <a:spcBef>
                <a:spcPct val="0"/>
              </a:spcBef>
            </a:pPr>
            <a:r>
              <a:rPr lang="en-US" sz="1200" dirty="0"/>
              <a:t>Age 10 = $166.23</a:t>
            </a:r>
          </a:p>
          <a:p>
            <a:pPr eaLnBrk="1" hangingPunct="1">
              <a:lnSpc>
                <a:spcPct val="90000"/>
              </a:lnSpc>
              <a:spcBef>
                <a:spcPct val="0"/>
              </a:spcBef>
            </a:pPr>
            <a:r>
              <a:rPr lang="en-US" sz="1200" dirty="0"/>
              <a:t>Age 20 = $197.37</a:t>
            </a:r>
          </a:p>
          <a:p>
            <a:pPr eaLnBrk="1" hangingPunct="1">
              <a:lnSpc>
                <a:spcPct val="90000"/>
              </a:lnSpc>
              <a:spcBef>
                <a:spcPct val="0"/>
              </a:spcBef>
            </a:pPr>
            <a:r>
              <a:rPr lang="en-US" sz="1200" dirty="0"/>
              <a:t>Age 30 = $238.86</a:t>
            </a:r>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t>8</a:t>
            </a:fld>
            <a:endParaRPr lang="en-US"/>
          </a:p>
        </p:txBody>
      </p:sp>
    </p:spTree>
    <p:extLst>
      <p:ext uri="{BB962C8B-B14F-4D97-AF65-F5344CB8AC3E}">
        <p14:creationId xmlns:p14="http://schemas.microsoft.com/office/powerpoint/2010/main" val="377154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Protect future insurability</a:t>
            </a:r>
          </a:p>
          <a:p>
            <a:pPr eaLnBrk="1" hangingPunct="1">
              <a:spcBef>
                <a:spcPct val="0"/>
              </a:spcBef>
            </a:pPr>
            <a:endParaRPr lang="en-US" b="1" dirty="0"/>
          </a:p>
          <a:p>
            <a:pPr eaLnBrk="1" hangingPunct="1">
              <a:spcBef>
                <a:spcPct val="0"/>
              </a:spcBef>
            </a:pPr>
            <a:r>
              <a:rPr lang="en-US" dirty="0"/>
              <a:t>You understand the importance of having enough insurance for yourself as an income earner and to replace your income in the event of your untimely passing. But you might wonder why you’d insure children when they don’t contribute to household income.</a:t>
            </a:r>
          </a:p>
          <a:p>
            <a:pPr eaLnBrk="1" hangingPunct="1">
              <a:spcBef>
                <a:spcPct val="0"/>
              </a:spcBef>
            </a:pPr>
            <a:endParaRPr lang="en-US" dirty="0"/>
          </a:p>
          <a:p>
            <a:pPr eaLnBrk="1" hangingPunct="1">
              <a:spcBef>
                <a:spcPct val="0"/>
              </a:spcBef>
            </a:pPr>
            <a:r>
              <a:rPr lang="en-US" dirty="0"/>
              <a:t>One of the benefits of insuring children is to guarantee coverage at an early age. With a permanent plan purchased early in life, you can ensure with confidence that your child is protected even if insurance is not an option later in life, due to health issues. </a:t>
            </a:r>
          </a:p>
          <a:p>
            <a:pPr eaLnBrk="1" hangingPunct="1">
              <a:spcBef>
                <a:spcPct val="0"/>
              </a:spcBef>
            </a:pPr>
            <a:endParaRPr lang="en-US" dirty="0"/>
          </a:p>
          <a:p>
            <a:pPr eaLnBrk="1" hangingPunct="1">
              <a:spcBef>
                <a:spcPct val="0"/>
              </a:spcBef>
            </a:pPr>
            <a:r>
              <a:rPr lang="en-US" dirty="0"/>
              <a:t>Some choices can make the cost of insurance less affordable later in life, such as their occupation or pursuing risky hobbies.  </a:t>
            </a:r>
          </a:p>
          <a:p>
            <a:pPr eaLnBrk="1" hangingPunct="1">
              <a:spcBef>
                <a:spcPct val="0"/>
              </a:spcBef>
            </a:pPr>
            <a:endParaRPr lang="en-US" dirty="0"/>
          </a:p>
          <a:p>
            <a:pPr eaLnBrk="1" hangingPunct="1">
              <a:spcBef>
                <a:spcPct val="0"/>
              </a:spcBef>
            </a:pPr>
            <a:r>
              <a:rPr lang="en-US" dirty="0"/>
              <a:t>Purchasing a permanent plan while your child is young and while premiums are lower ensures that coverage is in place when that child needs it later in life – when they start earning their own income and have a family. </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9</a:t>
            </a:fld>
            <a:endParaRPr lang="en-US"/>
          </a:p>
        </p:txBody>
      </p:sp>
    </p:spTree>
    <p:extLst>
      <p:ext uri="{BB962C8B-B14F-4D97-AF65-F5344CB8AC3E}">
        <p14:creationId xmlns:p14="http://schemas.microsoft.com/office/powerpoint/2010/main" val="217228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900" y="1419225"/>
            <a:ext cx="3563938" cy="792163"/>
          </a:xfrm>
        </p:spPr>
        <p:txBody>
          <a:bodyPr anchor="b">
            <a:noAutofit/>
          </a:bodyPr>
          <a:lstStyle>
            <a:lvl1pPr algn="l">
              <a:defRPr sz="28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215900" y="2647591"/>
            <a:ext cx="3563938" cy="294835"/>
          </a:xfrm>
        </p:spPr>
        <p:txBody>
          <a:bodyPr anchor="b" anchorCtr="0">
            <a:noAutofit/>
          </a:bodyPr>
          <a:lstStyle>
            <a:lvl1pPr marL="0" indent="0" algn="l">
              <a:buNone/>
              <a:defRPr sz="1800" b="0" i="0">
                <a:solidFill>
                  <a:schemeClr val="tx2"/>
                </a:solidFill>
                <a:latin typeface="Sun Life New Display"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10" name="Text Placeholder 9">
            <a:extLst>
              <a:ext uri="{FF2B5EF4-FFF2-40B4-BE49-F238E27FC236}">
                <a16:creationId xmlns:a16="http://schemas.microsoft.com/office/drawing/2014/main" id="{4AEE579C-8BF3-5AF2-FDA6-405F238F1FCF}"/>
              </a:ext>
            </a:extLst>
          </p:cNvPr>
          <p:cNvSpPr>
            <a:spLocks noGrp="1"/>
          </p:cNvSpPr>
          <p:nvPr>
            <p:ph type="body" sz="quarter" idx="13" hasCustomPrompt="1"/>
          </p:nvPr>
        </p:nvSpPr>
        <p:spPr>
          <a:xfrm>
            <a:off x="215900" y="4818285"/>
            <a:ext cx="3563938" cy="129953"/>
          </a:xfrm>
        </p:spPr>
        <p:txBody>
          <a:bodyPr anchor="ctr" anchorCtr="0">
            <a:noAutofit/>
          </a:bodyPr>
          <a:lstStyle>
            <a:lvl1pPr marL="0" indent="0">
              <a:buNone/>
              <a:defRPr sz="10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DD / MM / YYYY</a:t>
            </a:r>
          </a:p>
        </p:txBody>
      </p:sp>
      <p:sp>
        <p:nvSpPr>
          <p:cNvPr id="43" name="Picture Placeholder 42">
            <a:extLst>
              <a:ext uri="{FF2B5EF4-FFF2-40B4-BE49-F238E27FC236}">
                <a16:creationId xmlns:a16="http://schemas.microsoft.com/office/drawing/2014/main" id="{8EA885D4-90FB-BF40-DC43-B7F714E4A8CE}"/>
              </a:ext>
            </a:extLst>
          </p:cNvPr>
          <p:cNvSpPr>
            <a:spLocks noGrp="1"/>
          </p:cNvSpPr>
          <p:nvPr>
            <p:ph type="pic" sz="quarter" idx="14" hasCustomPrompt="1"/>
          </p:nvPr>
        </p:nvSpPr>
        <p:spPr>
          <a:xfrm>
            <a:off x="4608514" y="192805"/>
            <a:ext cx="4319586" cy="4755433"/>
          </a:xfrm>
          <a:solidFill>
            <a:schemeClr val="bg1"/>
          </a:solidFill>
        </p:spPr>
        <p:txBody>
          <a:bodyPr anchor="ctr" anchorCtr="0">
            <a:normAutofit/>
          </a:bodyPr>
          <a:lstStyle>
            <a:lvl1pPr marL="0" indent="0" algn="ctr">
              <a:buNone/>
              <a:defRPr sz="1200"/>
            </a:lvl1pPr>
          </a:lstStyle>
          <a:p>
            <a:r>
              <a:rPr lang="en-US" dirty="0"/>
              <a:t>CLICK TO INSERT PICTURE</a:t>
            </a:r>
          </a:p>
        </p:txBody>
      </p:sp>
      <p:sp>
        <p:nvSpPr>
          <p:cNvPr id="35" name="Text Placeholder 9">
            <a:extLst>
              <a:ext uri="{FF2B5EF4-FFF2-40B4-BE49-F238E27FC236}">
                <a16:creationId xmlns:a16="http://schemas.microsoft.com/office/drawing/2014/main" id="{D1C9238D-353A-FC4D-8EE9-06DAB6A0BFBD}"/>
              </a:ext>
            </a:extLst>
          </p:cNvPr>
          <p:cNvSpPr>
            <a:spLocks noGrp="1"/>
          </p:cNvSpPr>
          <p:nvPr>
            <p:ph type="body" sz="quarter" idx="35" hasCustomPrompt="1"/>
          </p:nvPr>
        </p:nvSpPr>
        <p:spPr>
          <a:xfrm>
            <a:off x="227191" y="3042295"/>
            <a:ext cx="1960421" cy="288035"/>
          </a:xfrm>
        </p:spPr>
        <p:txBody>
          <a:bodyPr anchor="b" anchorCtr="0">
            <a:noAutofit/>
          </a:bodyPr>
          <a:lstStyle>
            <a:lvl1pPr marL="0" indent="0">
              <a:buNone/>
              <a:defRPr sz="10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Presenters goes here.</a:t>
            </a:r>
          </a:p>
        </p:txBody>
      </p:sp>
      <p:sp>
        <p:nvSpPr>
          <p:cNvPr id="36" name="Text Placeholder 32">
            <a:extLst>
              <a:ext uri="{FF2B5EF4-FFF2-40B4-BE49-F238E27FC236}">
                <a16:creationId xmlns:a16="http://schemas.microsoft.com/office/drawing/2014/main" id="{3CDDDA68-C26C-194C-8B2C-DDAB904CB0B5}"/>
              </a:ext>
            </a:extLst>
          </p:cNvPr>
          <p:cNvSpPr>
            <a:spLocks noGrp="1"/>
          </p:cNvSpPr>
          <p:nvPr>
            <p:ph type="body" sz="quarter" idx="39" hasCustomPrompt="1"/>
          </p:nvPr>
        </p:nvSpPr>
        <p:spPr>
          <a:xfrm>
            <a:off x="227191" y="3447002"/>
            <a:ext cx="4273372" cy="672561"/>
          </a:xfrm>
        </p:spPr>
        <p:txBody>
          <a:bodyPr numCol="2" spcCol="216000">
            <a:noAutofit/>
          </a:bodyPr>
          <a:lstStyle>
            <a:lvl1pPr marL="0" indent="0">
              <a:lnSpc>
                <a:spcPct val="114000"/>
              </a:lnSpc>
              <a:buNone/>
              <a:defRPr sz="800"/>
            </a:lvl1pPr>
            <a:lvl2pPr marL="342900" indent="0">
              <a:lnSpc>
                <a:spcPct val="114000"/>
              </a:lnSpc>
              <a:buNone/>
              <a:defRPr sz="800"/>
            </a:lvl2pPr>
            <a:lvl3pPr marL="685800" indent="0">
              <a:lnSpc>
                <a:spcPct val="114000"/>
              </a:lnSpc>
              <a:buNone/>
              <a:defRPr sz="800"/>
            </a:lvl3pPr>
            <a:lvl4pPr marL="1028700" indent="0">
              <a:lnSpc>
                <a:spcPct val="114000"/>
              </a:lnSpc>
              <a:buNone/>
              <a:defRPr sz="800"/>
            </a:lvl4pPr>
            <a:lvl5pPr marL="1371600" indent="0">
              <a:lnSpc>
                <a:spcPct val="114000"/>
              </a:lnSpc>
              <a:buNone/>
              <a:defRPr sz="800"/>
            </a:lvl5pPr>
          </a:lstStyle>
          <a:p>
            <a:pPr lvl="0"/>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a:p>
            <a:pPr lvl="0"/>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p:txBody>
      </p:sp>
      <p:grpSp>
        <p:nvGrpSpPr>
          <p:cNvPr id="14" name="Group 13">
            <a:extLst>
              <a:ext uri="{FF2B5EF4-FFF2-40B4-BE49-F238E27FC236}">
                <a16:creationId xmlns:a16="http://schemas.microsoft.com/office/drawing/2014/main" id="{A6E330C2-58FE-3BF8-9762-BCF1337F2209}"/>
              </a:ext>
            </a:extLst>
          </p:cNvPr>
          <p:cNvGrpSpPr/>
          <p:nvPr userDrawn="1"/>
        </p:nvGrpSpPr>
        <p:grpSpPr>
          <a:xfrm>
            <a:off x="215900" y="198292"/>
            <a:ext cx="1514666" cy="365605"/>
            <a:chOff x="211587" y="4593566"/>
            <a:chExt cx="1429538" cy="345057"/>
          </a:xfrm>
        </p:grpSpPr>
        <p:grpSp>
          <p:nvGrpSpPr>
            <p:cNvPr id="15" name="Graphic 11">
              <a:extLst>
                <a:ext uri="{FF2B5EF4-FFF2-40B4-BE49-F238E27FC236}">
                  <a16:creationId xmlns:a16="http://schemas.microsoft.com/office/drawing/2014/main" id="{F3F9D9A4-15D5-F505-D591-0C578A952E46}"/>
                </a:ext>
              </a:extLst>
            </p:cNvPr>
            <p:cNvGrpSpPr/>
            <p:nvPr/>
          </p:nvGrpSpPr>
          <p:grpSpPr>
            <a:xfrm>
              <a:off x="638681" y="4671130"/>
              <a:ext cx="1002444" cy="224838"/>
              <a:chOff x="3733211" y="2293774"/>
              <a:chExt cx="2924878" cy="656020"/>
            </a:xfrm>
            <a:solidFill>
              <a:schemeClr val="tx2"/>
            </a:solidFill>
          </p:grpSpPr>
          <p:sp>
            <p:nvSpPr>
              <p:cNvPr id="38" name="Freeform 37">
                <a:extLst>
                  <a:ext uri="{FF2B5EF4-FFF2-40B4-BE49-F238E27FC236}">
                    <a16:creationId xmlns:a16="http://schemas.microsoft.com/office/drawing/2014/main" id="{D401FE05-0411-731C-BC29-72D7ADA95C50}"/>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9" name="Freeform 38">
                <a:extLst>
                  <a:ext uri="{FF2B5EF4-FFF2-40B4-BE49-F238E27FC236}">
                    <a16:creationId xmlns:a16="http://schemas.microsoft.com/office/drawing/2014/main" id="{7D71FCFA-8789-CFA1-B59E-EB00ABDAD9B4}"/>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40" name="Freeform 39">
                <a:extLst>
                  <a:ext uri="{FF2B5EF4-FFF2-40B4-BE49-F238E27FC236}">
                    <a16:creationId xmlns:a16="http://schemas.microsoft.com/office/drawing/2014/main" id="{F28DBC05-BCAE-E298-1343-F84C6A6F4B8C}"/>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41" name="Freeform 40">
                <a:extLst>
                  <a:ext uri="{FF2B5EF4-FFF2-40B4-BE49-F238E27FC236}">
                    <a16:creationId xmlns:a16="http://schemas.microsoft.com/office/drawing/2014/main" id="{D5149AA1-2940-E11A-5531-0D4658D798F4}"/>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2"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3" name="Freeform 62">
                <a:extLst>
                  <a:ext uri="{FF2B5EF4-FFF2-40B4-BE49-F238E27FC236}">
                    <a16:creationId xmlns:a16="http://schemas.microsoft.com/office/drawing/2014/main" id="{A3AB9FF3-F6A7-2AFC-0ACF-BA36D39FA138}"/>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4" name="Freeform 63">
                <a:extLst>
                  <a:ext uri="{FF2B5EF4-FFF2-40B4-BE49-F238E27FC236}">
                    <a16:creationId xmlns:a16="http://schemas.microsoft.com/office/drawing/2014/main" id="{1E9DFB67-DDCC-9AD1-E481-E427ACE4E0C6}"/>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5" name="Freeform 64">
                <a:extLst>
                  <a:ext uri="{FF2B5EF4-FFF2-40B4-BE49-F238E27FC236}">
                    <a16:creationId xmlns:a16="http://schemas.microsoft.com/office/drawing/2014/main" id="{71767B51-0A19-6AB1-C747-3588EE9E54C4}"/>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16" name="Graphic 11">
              <a:extLst>
                <a:ext uri="{FF2B5EF4-FFF2-40B4-BE49-F238E27FC236}">
                  <a16:creationId xmlns:a16="http://schemas.microsoft.com/office/drawing/2014/main" id="{D5F29EF7-21A0-1CD4-8689-8908AC0FA0EA}"/>
                </a:ext>
              </a:extLst>
            </p:cNvPr>
            <p:cNvGrpSpPr/>
            <p:nvPr/>
          </p:nvGrpSpPr>
          <p:grpSpPr>
            <a:xfrm>
              <a:off x="211587" y="4593566"/>
              <a:ext cx="352564" cy="345057"/>
              <a:chOff x="2487058" y="2067462"/>
              <a:chExt cx="1028692" cy="1006789"/>
            </a:xfrm>
            <a:solidFill>
              <a:schemeClr val="accent1"/>
            </a:solidFill>
          </p:grpSpPr>
          <p:sp>
            <p:nvSpPr>
              <p:cNvPr id="17" name="Freeform 16">
                <a:extLst>
                  <a:ext uri="{FF2B5EF4-FFF2-40B4-BE49-F238E27FC236}">
                    <a16:creationId xmlns:a16="http://schemas.microsoft.com/office/drawing/2014/main" id="{68E3F963-EE06-6201-7A87-F80606DB5873}"/>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8" name="Freeform 17">
                <a:extLst>
                  <a:ext uri="{FF2B5EF4-FFF2-40B4-BE49-F238E27FC236}">
                    <a16:creationId xmlns:a16="http://schemas.microsoft.com/office/drawing/2014/main" id="{75079F58-453A-FED9-BA8C-C51EE5C767F9}"/>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9" name="Freeform 18">
                <a:extLst>
                  <a:ext uri="{FF2B5EF4-FFF2-40B4-BE49-F238E27FC236}">
                    <a16:creationId xmlns:a16="http://schemas.microsoft.com/office/drawing/2014/main" id="{6433448B-B815-BB5D-C313-E031667C0BEC}"/>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0" name="Freeform 19">
                <a:extLst>
                  <a:ext uri="{FF2B5EF4-FFF2-40B4-BE49-F238E27FC236}">
                    <a16:creationId xmlns:a16="http://schemas.microsoft.com/office/drawing/2014/main" id="{5967704B-6962-072D-B418-6079C466ACDF}"/>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1" name="Freeform 20">
                <a:extLst>
                  <a:ext uri="{FF2B5EF4-FFF2-40B4-BE49-F238E27FC236}">
                    <a16:creationId xmlns:a16="http://schemas.microsoft.com/office/drawing/2014/main" id="{C3C4575F-1587-07FF-5FE2-9B25C736D601}"/>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2" name="Freeform 21">
                <a:extLst>
                  <a:ext uri="{FF2B5EF4-FFF2-40B4-BE49-F238E27FC236}">
                    <a16:creationId xmlns:a16="http://schemas.microsoft.com/office/drawing/2014/main" id="{181B3D12-13E0-3F95-8EA4-05DDA12AE7E3}"/>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3" name="Freeform 22">
                <a:extLst>
                  <a:ext uri="{FF2B5EF4-FFF2-40B4-BE49-F238E27FC236}">
                    <a16:creationId xmlns:a16="http://schemas.microsoft.com/office/drawing/2014/main" id="{2F63A674-AD55-8035-6CFC-DCAAE441B686}"/>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4" name="Freeform 23">
                <a:extLst>
                  <a:ext uri="{FF2B5EF4-FFF2-40B4-BE49-F238E27FC236}">
                    <a16:creationId xmlns:a16="http://schemas.microsoft.com/office/drawing/2014/main" id="{E5A3691A-F8E2-02DD-6FEF-8FA03BCEA4D9}"/>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5" name="Freeform 24">
                <a:extLst>
                  <a:ext uri="{FF2B5EF4-FFF2-40B4-BE49-F238E27FC236}">
                    <a16:creationId xmlns:a16="http://schemas.microsoft.com/office/drawing/2014/main" id="{3D5FDD95-EC25-70E5-8DA2-750E6B324C1A}"/>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6" name="Freeform 25">
                <a:extLst>
                  <a:ext uri="{FF2B5EF4-FFF2-40B4-BE49-F238E27FC236}">
                    <a16:creationId xmlns:a16="http://schemas.microsoft.com/office/drawing/2014/main" id="{732F95A9-A437-9EEB-34E6-FB8E3D774802}"/>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7" name="Freeform 26">
                <a:extLst>
                  <a:ext uri="{FF2B5EF4-FFF2-40B4-BE49-F238E27FC236}">
                    <a16:creationId xmlns:a16="http://schemas.microsoft.com/office/drawing/2014/main" id="{68A613B0-B028-CE19-BDBA-D299D46B186F}"/>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8" name="Freeform 27">
                <a:extLst>
                  <a:ext uri="{FF2B5EF4-FFF2-40B4-BE49-F238E27FC236}">
                    <a16:creationId xmlns:a16="http://schemas.microsoft.com/office/drawing/2014/main" id="{5C67FDD9-35E1-BEFC-B3AF-AC800F15BF16}"/>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9" name="Freeform 28">
                <a:extLst>
                  <a:ext uri="{FF2B5EF4-FFF2-40B4-BE49-F238E27FC236}">
                    <a16:creationId xmlns:a16="http://schemas.microsoft.com/office/drawing/2014/main" id="{406963CD-AFA4-56CF-E8E0-E12C4AB423CD}"/>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0" name="Freeform 29">
                <a:extLst>
                  <a:ext uri="{FF2B5EF4-FFF2-40B4-BE49-F238E27FC236}">
                    <a16:creationId xmlns:a16="http://schemas.microsoft.com/office/drawing/2014/main" id="{C8423D4D-740D-D958-7433-388065618087}"/>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1" name="Freeform 30">
                <a:extLst>
                  <a:ext uri="{FF2B5EF4-FFF2-40B4-BE49-F238E27FC236}">
                    <a16:creationId xmlns:a16="http://schemas.microsoft.com/office/drawing/2014/main" id="{62C5275B-723A-9B22-6C52-D4B3802E1A20}"/>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2" name="Freeform 31">
                <a:extLst>
                  <a:ext uri="{FF2B5EF4-FFF2-40B4-BE49-F238E27FC236}">
                    <a16:creationId xmlns:a16="http://schemas.microsoft.com/office/drawing/2014/main" id="{8F5A5697-0F5A-A3A1-DEED-C5458EDF4E09}"/>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3" name="Freeform 32">
                <a:extLst>
                  <a:ext uri="{FF2B5EF4-FFF2-40B4-BE49-F238E27FC236}">
                    <a16:creationId xmlns:a16="http://schemas.microsoft.com/office/drawing/2014/main" id="{455241D5-9B9E-1F48-E0AC-77DCF4936CB0}"/>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4" name="Freeform 33">
                <a:extLst>
                  <a:ext uri="{FF2B5EF4-FFF2-40B4-BE49-F238E27FC236}">
                    <a16:creationId xmlns:a16="http://schemas.microsoft.com/office/drawing/2014/main" id="{03BA9557-BAE1-6AE8-156D-75685E77452C}"/>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7" name="Freeform 36">
                <a:extLst>
                  <a:ext uri="{FF2B5EF4-FFF2-40B4-BE49-F238E27FC236}">
                    <a16:creationId xmlns:a16="http://schemas.microsoft.com/office/drawing/2014/main" id="{097FEF54-E796-70D5-EC44-5CFF7708F3F1}"/>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Tree>
    <p:extLst>
      <p:ext uri="{BB962C8B-B14F-4D97-AF65-F5344CB8AC3E}">
        <p14:creationId xmlns:p14="http://schemas.microsoft.com/office/powerpoint/2010/main" val="260789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Image Two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4617497" y="204788"/>
            <a:ext cx="4309442" cy="4743450"/>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222576" y="1036109"/>
            <a:ext cx="2080167"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4" name="Text Placeholder 32">
            <a:extLst>
              <a:ext uri="{FF2B5EF4-FFF2-40B4-BE49-F238E27FC236}">
                <a16:creationId xmlns:a16="http://schemas.microsoft.com/office/drawing/2014/main" id="{CD1C5905-6C50-FD04-B627-753F1CC01FC5}"/>
              </a:ext>
            </a:extLst>
          </p:cNvPr>
          <p:cNvSpPr>
            <a:spLocks noGrp="1"/>
          </p:cNvSpPr>
          <p:nvPr>
            <p:ph type="body" sz="quarter" idx="39"/>
          </p:nvPr>
        </p:nvSpPr>
        <p:spPr>
          <a:xfrm>
            <a:off x="218596" y="1222375"/>
            <a:ext cx="2075769" cy="881063"/>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42">
            <a:extLst>
              <a:ext uri="{FF2B5EF4-FFF2-40B4-BE49-F238E27FC236}">
                <a16:creationId xmlns:a16="http://schemas.microsoft.com/office/drawing/2014/main" id="{3B887223-998B-4307-9C22-F26FD8CFC683}"/>
              </a:ext>
            </a:extLst>
          </p:cNvPr>
          <p:cNvSpPr>
            <a:spLocks noGrp="1"/>
          </p:cNvSpPr>
          <p:nvPr>
            <p:ph type="pic" sz="quarter" idx="40" hasCustomPrompt="1"/>
          </p:nvPr>
        </p:nvSpPr>
        <p:spPr>
          <a:xfrm>
            <a:off x="222776" y="195263"/>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5" name="Text Placeholder 9">
            <a:extLst>
              <a:ext uri="{FF2B5EF4-FFF2-40B4-BE49-F238E27FC236}">
                <a16:creationId xmlns:a16="http://schemas.microsoft.com/office/drawing/2014/main" id="{508EA3EE-D630-D8C9-A3F8-C6182FF36777}"/>
              </a:ext>
            </a:extLst>
          </p:cNvPr>
          <p:cNvSpPr>
            <a:spLocks noGrp="1"/>
          </p:cNvSpPr>
          <p:nvPr>
            <p:ph type="body" sz="quarter" idx="41" hasCustomPrompt="1"/>
          </p:nvPr>
        </p:nvSpPr>
        <p:spPr>
          <a:xfrm>
            <a:off x="2424138" y="1023938"/>
            <a:ext cx="2063412"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8" name="Text Placeholder 32">
            <a:extLst>
              <a:ext uri="{FF2B5EF4-FFF2-40B4-BE49-F238E27FC236}">
                <a16:creationId xmlns:a16="http://schemas.microsoft.com/office/drawing/2014/main" id="{46FB238B-1C1F-BD84-1A8C-62290B97E6EE}"/>
              </a:ext>
            </a:extLst>
          </p:cNvPr>
          <p:cNvSpPr>
            <a:spLocks noGrp="1"/>
          </p:cNvSpPr>
          <p:nvPr>
            <p:ph type="body" sz="quarter" idx="42"/>
          </p:nvPr>
        </p:nvSpPr>
        <p:spPr>
          <a:xfrm>
            <a:off x="2415961" y="1222375"/>
            <a:ext cx="2080687" cy="881063"/>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2">
            <a:extLst>
              <a:ext uri="{FF2B5EF4-FFF2-40B4-BE49-F238E27FC236}">
                <a16:creationId xmlns:a16="http://schemas.microsoft.com/office/drawing/2014/main" id="{5E3FCDD4-E7AE-4EBC-0080-35ECF115344A}"/>
              </a:ext>
            </a:extLst>
          </p:cNvPr>
          <p:cNvSpPr>
            <a:spLocks noGrp="1"/>
          </p:cNvSpPr>
          <p:nvPr>
            <p:ph type="pic" sz="quarter" idx="43" hasCustomPrompt="1"/>
          </p:nvPr>
        </p:nvSpPr>
        <p:spPr>
          <a:xfrm>
            <a:off x="2415961" y="195263"/>
            <a:ext cx="643152"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15" name="Text Placeholder 9">
            <a:extLst>
              <a:ext uri="{FF2B5EF4-FFF2-40B4-BE49-F238E27FC236}">
                <a16:creationId xmlns:a16="http://schemas.microsoft.com/office/drawing/2014/main" id="{57FEEB62-DDEE-713E-6617-589D9DE3F5C5}"/>
              </a:ext>
            </a:extLst>
          </p:cNvPr>
          <p:cNvSpPr>
            <a:spLocks noGrp="1"/>
          </p:cNvSpPr>
          <p:nvPr>
            <p:ph type="body" sz="quarter" idx="44" hasCustomPrompt="1"/>
          </p:nvPr>
        </p:nvSpPr>
        <p:spPr>
          <a:xfrm>
            <a:off x="214198" y="3438077"/>
            <a:ext cx="2089265"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7" name="Text Placeholder 32">
            <a:extLst>
              <a:ext uri="{FF2B5EF4-FFF2-40B4-BE49-F238E27FC236}">
                <a16:creationId xmlns:a16="http://schemas.microsoft.com/office/drawing/2014/main" id="{209D4E28-5A85-7F65-1663-7BFDD176E15D}"/>
              </a:ext>
            </a:extLst>
          </p:cNvPr>
          <p:cNvSpPr>
            <a:spLocks noGrp="1"/>
          </p:cNvSpPr>
          <p:nvPr>
            <p:ph type="body" sz="quarter" idx="45"/>
          </p:nvPr>
        </p:nvSpPr>
        <p:spPr>
          <a:xfrm>
            <a:off x="218596" y="3636514"/>
            <a:ext cx="2084867" cy="984000"/>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42">
            <a:extLst>
              <a:ext uri="{FF2B5EF4-FFF2-40B4-BE49-F238E27FC236}">
                <a16:creationId xmlns:a16="http://schemas.microsoft.com/office/drawing/2014/main" id="{92C64E15-424B-2943-5EA9-1D657F59298E}"/>
              </a:ext>
            </a:extLst>
          </p:cNvPr>
          <p:cNvSpPr>
            <a:spLocks noGrp="1"/>
          </p:cNvSpPr>
          <p:nvPr>
            <p:ph type="pic" sz="quarter" idx="46" hasCustomPrompt="1"/>
          </p:nvPr>
        </p:nvSpPr>
        <p:spPr>
          <a:xfrm>
            <a:off x="222776" y="2643188"/>
            <a:ext cx="611188" cy="689554"/>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19" name="Text Placeholder 9">
            <a:extLst>
              <a:ext uri="{FF2B5EF4-FFF2-40B4-BE49-F238E27FC236}">
                <a16:creationId xmlns:a16="http://schemas.microsoft.com/office/drawing/2014/main" id="{E73CB260-3973-C98D-22D8-7061846577B2}"/>
              </a:ext>
            </a:extLst>
          </p:cNvPr>
          <p:cNvSpPr>
            <a:spLocks noGrp="1"/>
          </p:cNvSpPr>
          <p:nvPr>
            <p:ph type="body" sz="quarter" idx="47" hasCustomPrompt="1"/>
          </p:nvPr>
        </p:nvSpPr>
        <p:spPr>
          <a:xfrm>
            <a:off x="2420396" y="3438077"/>
            <a:ext cx="2080167"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0" name="Text Placeholder 32">
            <a:extLst>
              <a:ext uri="{FF2B5EF4-FFF2-40B4-BE49-F238E27FC236}">
                <a16:creationId xmlns:a16="http://schemas.microsoft.com/office/drawing/2014/main" id="{80FE44D2-903D-5A8A-80B2-D769466AC3E7}"/>
              </a:ext>
            </a:extLst>
          </p:cNvPr>
          <p:cNvSpPr>
            <a:spLocks noGrp="1"/>
          </p:cNvSpPr>
          <p:nvPr>
            <p:ph type="body" sz="quarter" idx="48"/>
          </p:nvPr>
        </p:nvSpPr>
        <p:spPr>
          <a:xfrm>
            <a:off x="2415961" y="3636514"/>
            <a:ext cx="2080687" cy="984000"/>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42">
            <a:extLst>
              <a:ext uri="{FF2B5EF4-FFF2-40B4-BE49-F238E27FC236}">
                <a16:creationId xmlns:a16="http://schemas.microsoft.com/office/drawing/2014/main" id="{83E4C305-F76E-4E1E-D24E-8A49F9149F6E}"/>
              </a:ext>
            </a:extLst>
          </p:cNvPr>
          <p:cNvSpPr>
            <a:spLocks noGrp="1"/>
          </p:cNvSpPr>
          <p:nvPr>
            <p:ph type="pic" sz="quarter" idx="49" hasCustomPrompt="1"/>
          </p:nvPr>
        </p:nvSpPr>
        <p:spPr>
          <a:xfrm>
            <a:off x="2415961" y="2643188"/>
            <a:ext cx="643152" cy="689554"/>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3" name="Slide Number Placeholder 5">
            <a:extLst>
              <a:ext uri="{FF2B5EF4-FFF2-40B4-BE49-F238E27FC236}">
                <a16:creationId xmlns:a16="http://schemas.microsoft.com/office/drawing/2014/main" id="{65914289-1EA7-5401-BC1D-C58DD7E41FAF}"/>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11" name="Footer Placeholder 4">
            <a:extLst>
              <a:ext uri="{FF2B5EF4-FFF2-40B4-BE49-F238E27FC236}">
                <a16:creationId xmlns:a16="http://schemas.microsoft.com/office/drawing/2014/main" id="{E3E6F0C2-C616-E874-CC83-C1BA034C6221}"/>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84553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Large Header">
    <p:spTree>
      <p:nvGrpSpPr>
        <p:cNvPr id="1" name=""/>
        <p:cNvGrpSpPr/>
        <p:nvPr/>
      </p:nvGrpSpPr>
      <p:grpSpPr>
        <a:xfrm>
          <a:off x="0" y="0"/>
          <a:ext cx="0" cy="0"/>
          <a:chOff x="0" y="0"/>
          <a:chExt cx="0" cy="0"/>
        </a:xfrm>
      </p:grpSpPr>
      <p:sp>
        <p:nvSpPr>
          <p:cNvPr id="7" name="Picture Placeholder 42">
            <a:extLst>
              <a:ext uri="{FF2B5EF4-FFF2-40B4-BE49-F238E27FC236}">
                <a16:creationId xmlns:a16="http://schemas.microsoft.com/office/drawing/2014/main" id="{0D5DD147-C73A-B4DA-1321-B559075FE55A}"/>
              </a:ext>
            </a:extLst>
          </p:cNvPr>
          <p:cNvSpPr>
            <a:spLocks noGrp="1"/>
          </p:cNvSpPr>
          <p:nvPr>
            <p:ph type="pic" sz="quarter" idx="14" hasCustomPrompt="1"/>
          </p:nvPr>
        </p:nvSpPr>
        <p:spPr>
          <a:xfrm>
            <a:off x="3167063" y="204788"/>
            <a:ext cx="5759875" cy="4743450"/>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9" name="Text Placeholder 15">
            <a:extLst>
              <a:ext uri="{FF2B5EF4-FFF2-40B4-BE49-F238E27FC236}">
                <a16:creationId xmlns:a16="http://schemas.microsoft.com/office/drawing/2014/main" id="{9D5A45A1-3577-DE4C-DF6F-5B433B6C18C3}"/>
              </a:ext>
            </a:extLst>
          </p:cNvPr>
          <p:cNvSpPr>
            <a:spLocks noGrp="1"/>
          </p:cNvSpPr>
          <p:nvPr>
            <p:ph type="body" sz="quarter" idx="31" hasCustomPrompt="1"/>
          </p:nvPr>
        </p:nvSpPr>
        <p:spPr>
          <a:xfrm>
            <a:off x="215900" y="202138"/>
            <a:ext cx="2843213" cy="4743450"/>
          </a:xfrm>
        </p:spPr>
        <p:txBody>
          <a:bodyPr rIns="144000" anchor="t" anchorCtr="0">
            <a:noAutofit/>
          </a:bodyPr>
          <a:lstStyle>
            <a:lvl1pPr marL="0" indent="0">
              <a:lnSpc>
                <a:spcPct val="95000"/>
              </a:lnSpc>
              <a:buNone/>
              <a:defRPr sz="2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Large header </a:t>
            </a:r>
            <a:br>
              <a:rPr lang="en-US" dirty="0"/>
            </a:br>
            <a:r>
              <a:rPr lang="en-US" dirty="0"/>
              <a:t>text can go here.</a:t>
            </a:r>
          </a:p>
        </p:txBody>
      </p:sp>
      <p:sp>
        <p:nvSpPr>
          <p:cNvPr id="5" name="Slide Number Placeholder 5">
            <a:extLst>
              <a:ext uri="{FF2B5EF4-FFF2-40B4-BE49-F238E27FC236}">
                <a16:creationId xmlns:a16="http://schemas.microsoft.com/office/drawing/2014/main" id="{4681A869-B790-D84C-AE20-E3DBD5880E21}"/>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8" name="Footer Placeholder 4">
            <a:extLst>
              <a:ext uri="{FF2B5EF4-FFF2-40B4-BE49-F238E27FC236}">
                <a16:creationId xmlns:a16="http://schemas.microsoft.com/office/drawing/2014/main" id="{F1D77D13-4A6B-A827-6109-C30EE8ED774A}"/>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391787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arm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414D47-2E79-0DFD-30E8-6DE211F7F62D}"/>
              </a:ext>
            </a:extLst>
          </p:cNvPr>
          <p:cNvSpPr/>
          <p:nvPr userDrawn="1"/>
        </p:nvSpPr>
        <p:spPr>
          <a:xfrm>
            <a:off x="215900" y="195263"/>
            <a:ext cx="8712200" cy="4752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935038" y="1419225"/>
            <a:ext cx="7237412" cy="1223963"/>
          </a:xfrm>
        </p:spPr>
        <p:txBody>
          <a:bodyPr>
            <a:noAutofit/>
          </a:bodyPr>
          <a:lstStyle>
            <a:lvl1pPr marL="0" indent="0">
              <a:buNone/>
              <a:defRPr sz="2400" b="0" i="0">
                <a:solidFill>
                  <a:schemeClr val="tx2"/>
                </a:solidFill>
                <a:latin typeface="Sun Life New Display" pitchFamily="2" charset="77"/>
              </a:defRPr>
            </a:lvl1pPr>
            <a:lvl2pPr marL="342900" indent="0">
              <a:buNone/>
              <a:defRPr>
                <a:solidFill>
                  <a:schemeClr val="tx2"/>
                </a:solidFill>
                <a:latin typeface="+mj-lt"/>
              </a:defRPr>
            </a:lvl2pPr>
            <a:lvl3pPr marL="685800" indent="0">
              <a:buNone/>
              <a:defRPr>
                <a:solidFill>
                  <a:schemeClr val="tx2"/>
                </a:solidFill>
                <a:latin typeface="+mj-lt"/>
              </a:defRPr>
            </a:lvl3pPr>
            <a:lvl4pPr marL="1028700" indent="0">
              <a:buNone/>
              <a:defRPr>
                <a:solidFill>
                  <a:schemeClr val="tx2"/>
                </a:solidFill>
                <a:latin typeface="+mj-lt"/>
              </a:defRPr>
            </a:lvl4pPr>
            <a:lvl5pPr marL="1371600" indent="0">
              <a:buNone/>
              <a:defRPr>
                <a:solidFill>
                  <a:schemeClr val="tx2"/>
                </a:solidFill>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t>
            </a:r>
            <a:r>
              <a:rPr lang="en-US" dirty="0" err="1"/>
              <a:t>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a:t>
            </a:r>
          </a:p>
        </p:txBody>
      </p:sp>
      <p:sp>
        <p:nvSpPr>
          <p:cNvPr id="10" name="Text Placeholder 2">
            <a:extLst>
              <a:ext uri="{FF2B5EF4-FFF2-40B4-BE49-F238E27FC236}">
                <a16:creationId xmlns:a16="http://schemas.microsoft.com/office/drawing/2014/main" id="{4E9D42CF-D2C4-43DB-4B4A-9B1C7EEC28C4}"/>
              </a:ext>
            </a:extLst>
          </p:cNvPr>
          <p:cNvSpPr>
            <a:spLocks noGrp="1"/>
          </p:cNvSpPr>
          <p:nvPr>
            <p:ph type="body" sz="quarter" idx="21" hasCustomPrompt="1"/>
          </p:nvPr>
        </p:nvSpPr>
        <p:spPr>
          <a:xfrm rot="5400000">
            <a:off x="1259930" y="2597111"/>
            <a:ext cx="3274" cy="659265"/>
          </a:xfrm>
          <a:solidFill>
            <a:schemeClr val="tx2"/>
          </a:solidFill>
          <a:ln w="12700">
            <a:solidFill>
              <a:schemeClr val="tx2"/>
            </a:solidFill>
          </a:ln>
        </p:spPr>
        <p:txBody>
          <a:bodyPr wrap="none" lIns="0" tIns="0" rIns="0" bIns="0">
            <a:noAutofit/>
          </a:bodyPr>
          <a:lstStyle>
            <a:lvl1pPr marL="0" indent="0">
              <a:buNone/>
              <a:defRPr sz="100">
                <a:noFill/>
              </a:defRPr>
            </a:lvl1pPr>
            <a:lvl2pPr marL="457200" indent="0">
              <a:buNone/>
              <a:defRPr sz="100"/>
            </a:lvl2pPr>
            <a:lvl3pPr marL="914400" indent="0">
              <a:buNone/>
              <a:defRPr sz="100"/>
            </a:lvl3pPr>
            <a:lvl4pPr marL="1371600" indent="0">
              <a:buNone/>
              <a:defRPr sz="100"/>
            </a:lvl4pPr>
            <a:lvl5pPr marL="1828800" indent="0">
              <a:buNone/>
              <a:defRPr sz="100"/>
            </a:lvl5pPr>
          </a:lstStyle>
          <a:p>
            <a:pPr lvl="0"/>
            <a:r>
              <a:rPr lang="en-US"/>
              <a:t>.</a:t>
            </a:r>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935038" y="3186875"/>
            <a:ext cx="2124075" cy="140525"/>
          </a:xfrm>
        </p:spPr>
        <p:txBody>
          <a:bodyPr anchor="t" anchorCtr="0">
            <a:noAutofit/>
          </a:bodyPr>
          <a:lstStyle>
            <a:lvl1pPr marL="0" indent="0">
              <a:buNone/>
              <a:defRPr sz="8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First Last</a:t>
            </a:r>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939436" y="3359802"/>
            <a:ext cx="2119677" cy="137352"/>
          </a:xfrm>
        </p:spPr>
        <p:txBody>
          <a:bodyPr>
            <a:noAutofit/>
          </a:bodyPr>
          <a:lstStyle>
            <a:lvl1pPr marL="0" indent="0">
              <a:buNone/>
              <a:defRPr sz="800"/>
            </a:lvl1pPr>
            <a:lvl2pPr marL="342900" indent="0">
              <a:buNone/>
              <a:defRPr sz="800"/>
            </a:lvl2pPr>
            <a:lvl3pPr marL="685800" indent="0">
              <a:buNone/>
              <a:defRPr sz="800"/>
            </a:lvl3pPr>
            <a:lvl4pPr marL="1028700" indent="0">
              <a:buNone/>
              <a:defRPr sz="800"/>
            </a:lvl4pPr>
            <a:lvl5pPr marL="1371600" indent="0">
              <a:buNone/>
              <a:defRPr sz="800"/>
            </a:lvl5pPr>
          </a:lstStyle>
          <a:p>
            <a:pPr lvl="0"/>
            <a:r>
              <a:rPr lang="en-US" dirty="0"/>
              <a:t>Job title / Credential</a:t>
            </a:r>
          </a:p>
        </p:txBody>
      </p:sp>
      <p:sp>
        <p:nvSpPr>
          <p:cNvPr id="2" name="Footer Placeholder 4">
            <a:extLst>
              <a:ext uri="{FF2B5EF4-FFF2-40B4-BE49-F238E27FC236}">
                <a16:creationId xmlns:a16="http://schemas.microsoft.com/office/drawing/2014/main" id="{72FF98A0-CF2E-FFB9-0BDE-E82E5E341FD9}"/>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a:extLst>
              <a:ext uri="{FF2B5EF4-FFF2-40B4-BE49-F238E27FC236}">
                <a16:creationId xmlns:a16="http://schemas.microsoft.com/office/drawing/2014/main" id="{38F482B7-924D-DA96-081B-E9B1875E5D00}"/>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186150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Whi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935038" y="1419225"/>
            <a:ext cx="7237412" cy="1223963"/>
          </a:xfrm>
        </p:spPr>
        <p:txBody>
          <a:bodyPr>
            <a:noAutofit/>
          </a:bodyPr>
          <a:lstStyle>
            <a:lvl1pPr marL="0" indent="0">
              <a:buNone/>
              <a:defRPr sz="2400" b="0" i="0">
                <a:solidFill>
                  <a:schemeClr val="tx2"/>
                </a:solidFill>
                <a:latin typeface="Sun Life New Display" pitchFamily="2" charset="77"/>
              </a:defRPr>
            </a:lvl1pPr>
            <a:lvl2pPr marL="342900" indent="0">
              <a:buNone/>
              <a:defRPr>
                <a:solidFill>
                  <a:schemeClr val="tx2"/>
                </a:solidFill>
                <a:latin typeface="+mj-lt"/>
              </a:defRPr>
            </a:lvl2pPr>
            <a:lvl3pPr marL="685800" indent="0">
              <a:buNone/>
              <a:defRPr>
                <a:solidFill>
                  <a:schemeClr val="tx2"/>
                </a:solidFill>
                <a:latin typeface="+mj-lt"/>
              </a:defRPr>
            </a:lvl3pPr>
            <a:lvl4pPr marL="1028700" indent="0">
              <a:buNone/>
              <a:defRPr>
                <a:solidFill>
                  <a:schemeClr val="tx2"/>
                </a:solidFill>
                <a:latin typeface="+mj-lt"/>
              </a:defRPr>
            </a:lvl4pPr>
            <a:lvl5pPr marL="1371600" indent="0">
              <a:buNone/>
              <a:defRPr>
                <a:solidFill>
                  <a:schemeClr val="tx2"/>
                </a:solidFill>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t>
            </a:r>
            <a:r>
              <a:rPr lang="en-US" dirty="0" err="1"/>
              <a:t>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a:t>
            </a:r>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935038" y="3186875"/>
            <a:ext cx="2124075" cy="140525"/>
          </a:xfrm>
        </p:spPr>
        <p:txBody>
          <a:bodyPr anchor="t" anchorCtr="0">
            <a:noAutofit/>
          </a:bodyPr>
          <a:lstStyle>
            <a:lvl1pPr marL="0" indent="0">
              <a:buNone/>
              <a:defRPr sz="8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First Last</a:t>
            </a:r>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939436" y="3359802"/>
            <a:ext cx="2119677" cy="137352"/>
          </a:xfrm>
        </p:spPr>
        <p:txBody>
          <a:bodyPr>
            <a:noAutofit/>
          </a:bodyPr>
          <a:lstStyle>
            <a:lvl1pPr marL="0" indent="0">
              <a:buNone/>
              <a:defRPr sz="800"/>
            </a:lvl1pPr>
            <a:lvl2pPr marL="342900" indent="0">
              <a:buNone/>
              <a:defRPr sz="800"/>
            </a:lvl2pPr>
            <a:lvl3pPr marL="685800" indent="0">
              <a:buNone/>
              <a:defRPr sz="800"/>
            </a:lvl3pPr>
            <a:lvl4pPr marL="1028700" indent="0">
              <a:buNone/>
              <a:defRPr sz="800"/>
            </a:lvl4pPr>
            <a:lvl5pPr marL="1371600" indent="0">
              <a:buNone/>
              <a:defRPr sz="800"/>
            </a:lvl5pPr>
          </a:lstStyle>
          <a:p>
            <a:pPr lvl="0"/>
            <a:r>
              <a:rPr lang="en-US" dirty="0"/>
              <a:t>Job title / Credential</a:t>
            </a:r>
          </a:p>
        </p:txBody>
      </p:sp>
      <p:sp>
        <p:nvSpPr>
          <p:cNvPr id="14" name="Text Placeholder 2">
            <a:extLst>
              <a:ext uri="{FF2B5EF4-FFF2-40B4-BE49-F238E27FC236}">
                <a16:creationId xmlns:a16="http://schemas.microsoft.com/office/drawing/2014/main" id="{F21CC044-6F5F-184E-9C25-8C2B078EC7A9}"/>
              </a:ext>
            </a:extLst>
          </p:cNvPr>
          <p:cNvSpPr>
            <a:spLocks noGrp="1"/>
          </p:cNvSpPr>
          <p:nvPr>
            <p:ph type="body" sz="quarter" idx="21" hasCustomPrompt="1"/>
          </p:nvPr>
        </p:nvSpPr>
        <p:spPr>
          <a:xfrm rot="5400000">
            <a:off x="1259930" y="2597111"/>
            <a:ext cx="3274" cy="659265"/>
          </a:xfrm>
          <a:solidFill>
            <a:schemeClr val="tx2"/>
          </a:solidFill>
          <a:ln w="12700">
            <a:solidFill>
              <a:schemeClr val="tx2"/>
            </a:solidFill>
          </a:ln>
        </p:spPr>
        <p:txBody>
          <a:bodyPr wrap="none" lIns="0" tIns="0" rIns="0" bIns="0">
            <a:noAutofit/>
          </a:bodyPr>
          <a:lstStyle>
            <a:lvl1pPr marL="0" indent="0">
              <a:buNone/>
              <a:defRPr sz="100">
                <a:noFill/>
              </a:defRPr>
            </a:lvl1pPr>
            <a:lvl2pPr marL="457200" indent="0">
              <a:buNone/>
              <a:defRPr sz="100"/>
            </a:lvl2pPr>
            <a:lvl3pPr marL="914400" indent="0">
              <a:buNone/>
              <a:defRPr sz="100"/>
            </a:lvl3pPr>
            <a:lvl4pPr marL="1371600" indent="0">
              <a:buNone/>
              <a:defRPr sz="100"/>
            </a:lvl4pPr>
            <a:lvl5pPr marL="1828800" indent="0">
              <a:buNone/>
              <a:defRPr sz="100"/>
            </a:lvl5pPr>
          </a:lstStyle>
          <a:p>
            <a:pPr lvl="0"/>
            <a:r>
              <a:rPr lang="en-US"/>
              <a:t>.</a:t>
            </a:r>
          </a:p>
        </p:txBody>
      </p:sp>
      <p:sp>
        <p:nvSpPr>
          <p:cNvPr id="2" name="Footer Placeholder 4">
            <a:extLst>
              <a:ext uri="{FF2B5EF4-FFF2-40B4-BE49-F238E27FC236}">
                <a16:creationId xmlns:a16="http://schemas.microsoft.com/office/drawing/2014/main" id="{9AB4197D-50BD-3CD3-1234-09B22B029E54}"/>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7FAEB5AF-67EB-1D2C-C690-728C46707153}"/>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325924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Four Column Col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8B7A5-0403-A06C-DFC5-CBD9F96E532C}"/>
              </a:ext>
            </a:extLst>
          </p:cNvPr>
          <p:cNvSpPr/>
          <p:nvPr userDrawn="1"/>
        </p:nvSpPr>
        <p:spPr>
          <a:xfrm>
            <a:off x="215900" y="195263"/>
            <a:ext cx="2087563" cy="4752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8" name="Rectangle 7">
            <a:extLst>
              <a:ext uri="{FF2B5EF4-FFF2-40B4-BE49-F238E27FC236}">
                <a16:creationId xmlns:a16="http://schemas.microsoft.com/office/drawing/2014/main" id="{48F9DF10-5C87-3222-7342-BAB7A22B6C62}"/>
              </a:ext>
            </a:extLst>
          </p:cNvPr>
          <p:cNvSpPr/>
          <p:nvPr userDrawn="1"/>
        </p:nvSpPr>
        <p:spPr>
          <a:xfrm>
            <a:off x="2411414" y="195263"/>
            <a:ext cx="2089149" cy="4752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Rectangle 8">
            <a:extLst>
              <a:ext uri="{FF2B5EF4-FFF2-40B4-BE49-F238E27FC236}">
                <a16:creationId xmlns:a16="http://schemas.microsoft.com/office/drawing/2014/main" id="{E582F32D-1FE9-85D2-2F1E-95069B1E7EF0}"/>
              </a:ext>
            </a:extLst>
          </p:cNvPr>
          <p:cNvSpPr/>
          <p:nvPr userDrawn="1"/>
        </p:nvSpPr>
        <p:spPr>
          <a:xfrm>
            <a:off x="4612478" y="195263"/>
            <a:ext cx="2120109" cy="475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Rectangle 9">
            <a:extLst>
              <a:ext uri="{FF2B5EF4-FFF2-40B4-BE49-F238E27FC236}">
                <a16:creationId xmlns:a16="http://schemas.microsoft.com/office/drawing/2014/main" id="{BC06C5FF-85CD-EC6D-BBE9-72AEE39E5BAD}"/>
              </a:ext>
            </a:extLst>
          </p:cNvPr>
          <p:cNvSpPr/>
          <p:nvPr userDrawn="1"/>
        </p:nvSpPr>
        <p:spPr>
          <a:xfrm>
            <a:off x="6844502" y="195263"/>
            <a:ext cx="2087563" cy="475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Text Placeholder 15">
            <a:extLst>
              <a:ext uri="{FF2B5EF4-FFF2-40B4-BE49-F238E27FC236}">
                <a16:creationId xmlns:a16="http://schemas.microsoft.com/office/drawing/2014/main" id="{832D6164-9BE5-E5B3-D4A5-7CBB4C08D676}"/>
              </a:ext>
            </a:extLst>
          </p:cNvPr>
          <p:cNvSpPr>
            <a:spLocks noGrp="1"/>
          </p:cNvSpPr>
          <p:nvPr>
            <p:ph type="body" sz="quarter" idx="13" hasCustomPrompt="1"/>
          </p:nvPr>
        </p:nvSpPr>
        <p:spPr>
          <a:xfrm>
            <a:off x="337279"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one goes here.</a:t>
            </a:r>
          </a:p>
        </p:txBody>
      </p:sp>
      <p:sp>
        <p:nvSpPr>
          <p:cNvPr id="12" name="Text Placeholder 15">
            <a:extLst>
              <a:ext uri="{FF2B5EF4-FFF2-40B4-BE49-F238E27FC236}">
                <a16:creationId xmlns:a16="http://schemas.microsoft.com/office/drawing/2014/main" id="{EFC1E3D1-472F-9835-7DC6-AD658A295FB1}"/>
              </a:ext>
            </a:extLst>
          </p:cNvPr>
          <p:cNvSpPr>
            <a:spLocks noGrp="1"/>
          </p:cNvSpPr>
          <p:nvPr>
            <p:ph type="body" sz="quarter" idx="14" hasCustomPrompt="1"/>
          </p:nvPr>
        </p:nvSpPr>
        <p:spPr>
          <a:xfrm>
            <a:off x="2540833"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two goes here.</a:t>
            </a:r>
          </a:p>
        </p:txBody>
      </p:sp>
      <p:sp>
        <p:nvSpPr>
          <p:cNvPr id="13" name="Text Placeholder 15">
            <a:extLst>
              <a:ext uri="{FF2B5EF4-FFF2-40B4-BE49-F238E27FC236}">
                <a16:creationId xmlns:a16="http://schemas.microsoft.com/office/drawing/2014/main" id="{86F5C8FC-F5E5-8ABF-AE08-1810B37DC1FC}"/>
              </a:ext>
            </a:extLst>
          </p:cNvPr>
          <p:cNvSpPr>
            <a:spLocks noGrp="1"/>
          </p:cNvSpPr>
          <p:nvPr>
            <p:ph type="body" sz="quarter" idx="15" hasCustomPrompt="1"/>
          </p:nvPr>
        </p:nvSpPr>
        <p:spPr>
          <a:xfrm>
            <a:off x="4759378"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three goes here.</a:t>
            </a:r>
          </a:p>
        </p:txBody>
      </p:sp>
      <p:sp>
        <p:nvSpPr>
          <p:cNvPr id="14" name="Text Placeholder 15">
            <a:extLst>
              <a:ext uri="{FF2B5EF4-FFF2-40B4-BE49-F238E27FC236}">
                <a16:creationId xmlns:a16="http://schemas.microsoft.com/office/drawing/2014/main" id="{D9061F47-6EFB-73DC-B51C-FC4AFFE74978}"/>
              </a:ext>
            </a:extLst>
          </p:cNvPr>
          <p:cNvSpPr>
            <a:spLocks noGrp="1"/>
          </p:cNvSpPr>
          <p:nvPr>
            <p:ph type="body" sz="quarter" idx="16" hasCustomPrompt="1"/>
          </p:nvPr>
        </p:nvSpPr>
        <p:spPr>
          <a:xfrm>
            <a:off x="6970427"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four goes here.</a:t>
            </a:r>
          </a:p>
        </p:txBody>
      </p:sp>
      <p:sp>
        <p:nvSpPr>
          <p:cNvPr id="15" name="Text Placeholder 9">
            <a:extLst>
              <a:ext uri="{FF2B5EF4-FFF2-40B4-BE49-F238E27FC236}">
                <a16:creationId xmlns:a16="http://schemas.microsoft.com/office/drawing/2014/main" id="{4AAD8114-419D-E3DE-8654-F6E6FA5285E8}"/>
              </a:ext>
            </a:extLst>
          </p:cNvPr>
          <p:cNvSpPr>
            <a:spLocks noGrp="1"/>
          </p:cNvSpPr>
          <p:nvPr>
            <p:ph type="body" sz="quarter" idx="35" hasCustomPrompt="1"/>
          </p:nvPr>
        </p:nvSpPr>
        <p:spPr>
          <a:xfrm>
            <a:off x="337279"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6" name="Text Placeholder 32">
            <a:extLst>
              <a:ext uri="{FF2B5EF4-FFF2-40B4-BE49-F238E27FC236}">
                <a16:creationId xmlns:a16="http://schemas.microsoft.com/office/drawing/2014/main" id="{411DC17F-39A0-531C-57DE-EC1E993A7306}"/>
              </a:ext>
            </a:extLst>
          </p:cNvPr>
          <p:cNvSpPr>
            <a:spLocks noGrp="1"/>
          </p:cNvSpPr>
          <p:nvPr>
            <p:ph type="body" sz="quarter" idx="39"/>
          </p:nvPr>
        </p:nvSpPr>
        <p:spPr>
          <a:xfrm>
            <a:off x="337279" y="3040064"/>
            <a:ext cx="1831610" cy="1584324"/>
          </a:xfrm>
        </p:spPr>
        <p:txBody>
          <a:bodyPr>
            <a:noAutofit/>
          </a:bodyPr>
          <a:lstStyle>
            <a:lvl1pPr marL="0" indent="0">
              <a:lnSpc>
                <a:spcPct val="114000"/>
              </a:lnSpc>
              <a:spcBef>
                <a:spcPts val="0"/>
              </a:spcBef>
              <a:buNone/>
              <a:defRPr sz="900">
                <a:solidFill>
                  <a:schemeClr val="tx1"/>
                </a:solidFill>
              </a:defRPr>
            </a:lvl1pPr>
            <a:lvl2pPr marL="342900" indent="0">
              <a:lnSpc>
                <a:spcPct val="114000"/>
              </a:lnSpc>
              <a:spcBef>
                <a:spcPts val="0"/>
              </a:spcBef>
              <a:buNone/>
              <a:defRPr sz="900">
                <a:solidFill>
                  <a:schemeClr val="tx1"/>
                </a:solidFill>
              </a:defRPr>
            </a:lvl2pPr>
            <a:lvl3pPr marL="685800" indent="0">
              <a:lnSpc>
                <a:spcPct val="114000"/>
              </a:lnSpc>
              <a:spcBef>
                <a:spcPts val="0"/>
              </a:spcBef>
              <a:buNone/>
              <a:defRPr sz="900">
                <a:solidFill>
                  <a:schemeClr val="tx1"/>
                </a:solidFill>
              </a:defRPr>
            </a:lvl3pPr>
            <a:lvl4pPr marL="1028700" indent="0">
              <a:lnSpc>
                <a:spcPct val="114000"/>
              </a:lnSpc>
              <a:spcBef>
                <a:spcPts val="0"/>
              </a:spcBef>
              <a:buNone/>
              <a:defRPr sz="900">
                <a:solidFill>
                  <a:schemeClr val="tx1"/>
                </a:solidFill>
              </a:defRPr>
            </a:lvl4pPr>
            <a:lvl5pPr marL="1371600" indent="0">
              <a:lnSpc>
                <a:spcPct val="114000"/>
              </a:lnSpc>
              <a:spcBef>
                <a:spcPts val="0"/>
              </a:spcBef>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9">
            <a:extLst>
              <a:ext uri="{FF2B5EF4-FFF2-40B4-BE49-F238E27FC236}">
                <a16:creationId xmlns:a16="http://schemas.microsoft.com/office/drawing/2014/main" id="{1109AEB5-A705-B1E3-C50A-E4713A363CF0}"/>
              </a:ext>
            </a:extLst>
          </p:cNvPr>
          <p:cNvSpPr>
            <a:spLocks noGrp="1"/>
          </p:cNvSpPr>
          <p:nvPr>
            <p:ph type="body" sz="quarter" idx="40" hasCustomPrompt="1"/>
          </p:nvPr>
        </p:nvSpPr>
        <p:spPr>
          <a:xfrm>
            <a:off x="2540833"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8" name="Text Placeholder 32">
            <a:extLst>
              <a:ext uri="{FF2B5EF4-FFF2-40B4-BE49-F238E27FC236}">
                <a16:creationId xmlns:a16="http://schemas.microsoft.com/office/drawing/2014/main" id="{A8F0BEC8-81AB-BEC9-97A4-5329385620EC}"/>
              </a:ext>
            </a:extLst>
          </p:cNvPr>
          <p:cNvSpPr>
            <a:spLocks noGrp="1"/>
          </p:cNvSpPr>
          <p:nvPr>
            <p:ph type="body" sz="quarter" idx="41"/>
          </p:nvPr>
        </p:nvSpPr>
        <p:spPr>
          <a:xfrm>
            <a:off x="2540833" y="3040064"/>
            <a:ext cx="1831610" cy="1584324"/>
          </a:xfrm>
        </p:spPr>
        <p:txBody>
          <a:bodyPr>
            <a:noAutofit/>
          </a:bodyPr>
          <a:lstStyle>
            <a:lvl1pPr marL="0" indent="0">
              <a:lnSpc>
                <a:spcPct val="114000"/>
              </a:lnSpc>
              <a:spcBef>
                <a:spcPts val="0"/>
              </a:spcBef>
              <a:buNone/>
              <a:defRPr sz="900">
                <a:solidFill>
                  <a:schemeClr val="tx1"/>
                </a:solidFill>
              </a:defRPr>
            </a:lvl1pPr>
            <a:lvl2pPr marL="342900" indent="0">
              <a:lnSpc>
                <a:spcPct val="114000"/>
              </a:lnSpc>
              <a:spcBef>
                <a:spcPts val="0"/>
              </a:spcBef>
              <a:buNone/>
              <a:defRPr sz="900">
                <a:solidFill>
                  <a:schemeClr val="tx1"/>
                </a:solidFill>
              </a:defRPr>
            </a:lvl2pPr>
            <a:lvl3pPr marL="685800" indent="0">
              <a:lnSpc>
                <a:spcPct val="114000"/>
              </a:lnSpc>
              <a:spcBef>
                <a:spcPts val="0"/>
              </a:spcBef>
              <a:buNone/>
              <a:defRPr sz="900">
                <a:solidFill>
                  <a:schemeClr val="tx1"/>
                </a:solidFill>
              </a:defRPr>
            </a:lvl3pPr>
            <a:lvl4pPr marL="1028700" indent="0">
              <a:lnSpc>
                <a:spcPct val="114000"/>
              </a:lnSpc>
              <a:spcBef>
                <a:spcPts val="0"/>
              </a:spcBef>
              <a:buNone/>
              <a:defRPr sz="900">
                <a:solidFill>
                  <a:schemeClr val="tx1"/>
                </a:solidFill>
              </a:defRPr>
            </a:lvl4pPr>
            <a:lvl5pPr marL="1371600" indent="0">
              <a:lnSpc>
                <a:spcPct val="114000"/>
              </a:lnSpc>
              <a:spcBef>
                <a:spcPts val="0"/>
              </a:spcBef>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9">
            <a:extLst>
              <a:ext uri="{FF2B5EF4-FFF2-40B4-BE49-F238E27FC236}">
                <a16:creationId xmlns:a16="http://schemas.microsoft.com/office/drawing/2014/main" id="{6F3F4150-A89F-9860-1925-5439571394A9}"/>
              </a:ext>
            </a:extLst>
          </p:cNvPr>
          <p:cNvSpPr>
            <a:spLocks noGrp="1"/>
          </p:cNvSpPr>
          <p:nvPr>
            <p:ph type="body" sz="quarter" idx="42" hasCustomPrompt="1"/>
          </p:nvPr>
        </p:nvSpPr>
        <p:spPr>
          <a:xfrm>
            <a:off x="4759378"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0" name="Text Placeholder 32">
            <a:extLst>
              <a:ext uri="{FF2B5EF4-FFF2-40B4-BE49-F238E27FC236}">
                <a16:creationId xmlns:a16="http://schemas.microsoft.com/office/drawing/2014/main" id="{8B3A13E3-50DE-E7AD-7CDC-E5F7336F97F6}"/>
              </a:ext>
            </a:extLst>
          </p:cNvPr>
          <p:cNvSpPr>
            <a:spLocks noGrp="1"/>
          </p:cNvSpPr>
          <p:nvPr>
            <p:ph type="body" sz="quarter" idx="43"/>
          </p:nvPr>
        </p:nvSpPr>
        <p:spPr>
          <a:xfrm>
            <a:off x="4759378" y="3040064"/>
            <a:ext cx="1831610" cy="1584324"/>
          </a:xfrm>
        </p:spPr>
        <p:txBody>
          <a:bodyPr>
            <a:noAutofit/>
          </a:bodyPr>
          <a:lstStyle>
            <a:lvl1pPr marL="0" indent="0">
              <a:lnSpc>
                <a:spcPct val="114000"/>
              </a:lnSpc>
              <a:spcBef>
                <a:spcPts val="0"/>
              </a:spcBef>
              <a:buNone/>
              <a:defRPr sz="900">
                <a:solidFill>
                  <a:schemeClr val="tx1"/>
                </a:solidFill>
              </a:defRPr>
            </a:lvl1pPr>
            <a:lvl2pPr marL="342900" indent="0">
              <a:lnSpc>
                <a:spcPct val="114000"/>
              </a:lnSpc>
              <a:spcBef>
                <a:spcPts val="0"/>
              </a:spcBef>
              <a:buNone/>
              <a:defRPr sz="900">
                <a:solidFill>
                  <a:schemeClr val="tx1"/>
                </a:solidFill>
              </a:defRPr>
            </a:lvl2pPr>
            <a:lvl3pPr marL="685800" indent="0">
              <a:lnSpc>
                <a:spcPct val="114000"/>
              </a:lnSpc>
              <a:spcBef>
                <a:spcPts val="0"/>
              </a:spcBef>
              <a:buNone/>
              <a:defRPr sz="900">
                <a:solidFill>
                  <a:schemeClr val="tx1"/>
                </a:solidFill>
              </a:defRPr>
            </a:lvl3pPr>
            <a:lvl4pPr marL="1028700" indent="0">
              <a:lnSpc>
                <a:spcPct val="114000"/>
              </a:lnSpc>
              <a:spcBef>
                <a:spcPts val="0"/>
              </a:spcBef>
              <a:buNone/>
              <a:defRPr sz="900">
                <a:solidFill>
                  <a:schemeClr val="tx1"/>
                </a:solidFill>
              </a:defRPr>
            </a:lvl4pPr>
            <a:lvl5pPr marL="1371600" indent="0">
              <a:lnSpc>
                <a:spcPct val="114000"/>
              </a:lnSpc>
              <a:spcBef>
                <a:spcPts val="0"/>
              </a:spcBef>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a:extLst>
              <a:ext uri="{FF2B5EF4-FFF2-40B4-BE49-F238E27FC236}">
                <a16:creationId xmlns:a16="http://schemas.microsoft.com/office/drawing/2014/main" id="{B09EDD68-8884-92F9-5D26-76930F77228C}"/>
              </a:ext>
            </a:extLst>
          </p:cNvPr>
          <p:cNvSpPr>
            <a:spLocks noGrp="1"/>
          </p:cNvSpPr>
          <p:nvPr>
            <p:ph type="body" sz="quarter" idx="44" hasCustomPrompt="1"/>
          </p:nvPr>
        </p:nvSpPr>
        <p:spPr>
          <a:xfrm>
            <a:off x="6970427"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2" name="Text Placeholder 32">
            <a:extLst>
              <a:ext uri="{FF2B5EF4-FFF2-40B4-BE49-F238E27FC236}">
                <a16:creationId xmlns:a16="http://schemas.microsoft.com/office/drawing/2014/main" id="{9D2A4232-20EE-2827-23C2-ACE4C2C18918}"/>
              </a:ext>
            </a:extLst>
          </p:cNvPr>
          <p:cNvSpPr>
            <a:spLocks noGrp="1"/>
          </p:cNvSpPr>
          <p:nvPr>
            <p:ph type="body" sz="quarter" idx="45"/>
          </p:nvPr>
        </p:nvSpPr>
        <p:spPr>
          <a:xfrm>
            <a:off x="6970427" y="3040064"/>
            <a:ext cx="1831610" cy="1584324"/>
          </a:xfrm>
        </p:spPr>
        <p:txBody>
          <a:bodyPr>
            <a:noAutofit/>
          </a:bodyPr>
          <a:lstStyle>
            <a:lvl1pPr marL="0" indent="0">
              <a:lnSpc>
                <a:spcPct val="114000"/>
              </a:lnSpc>
              <a:spcBef>
                <a:spcPts val="0"/>
              </a:spcBef>
              <a:buNone/>
              <a:defRPr sz="900">
                <a:solidFill>
                  <a:schemeClr val="tx1"/>
                </a:solidFill>
              </a:defRPr>
            </a:lvl1pPr>
            <a:lvl2pPr marL="342900" indent="0">
              <a:lnSpc>
                <a:spcPct val="114000"/>
              </a:lnSpc>
              <a:spcBef>
                <a:spcPts val="0"/>
              </a:spcBef>
              <a:buNone/>
              <a:defRPr sz="900">
                <a:solidFill>
                  <a:schemeClr val="tx1"/>
                </a:solidFill>
              </a:defRPr>
            </a:lvl2pPr>
            <a:lvl3pPr marL="685800" indent="0">
              <a:lnSpc>
                <a:spcPct val="114000"/>
              </a:lnSpc>
              <a:spcBef>
                <a:spcPts val="0"/>
              </a:spcBef>
              <a:buNone/>
              <a:defRPr sz="900">
                <a:solidFill>
                  <a:schemeClr val="tx1"/>
                </a:solidFill>
              </a:defRPr>
            </a:lvl3pPr>
            <a:lvl4pPr marL="1028700" indent="0">
              <a:lnSpc>
                <a:spcPct val="114000"/>
              </a:lnSpc>
              <a:spcBef>
                <a:spcPts val="0"/>
              </a:spcBef>
              <a:buNone/>
              <a:defRPr sz="900">
                <a:solidFill>
                  <a:schemeClr val="tx1"/>
                </a:solidFill>
              </a:defRPr>
            </a:lvl4pPr>
            <a:lvl5pPr marL="1371600" indent="0">
              <a:lnSpc>
                <a:spcPct val="114000"/>
              </a:lnSpc>
              <a:spcBef>
                <a:spcPts val="0"/>
              </a:spcBef>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42">
            <a:extLst>
              <a:ext uri="{FF2B5EF4-FFF2-40B4-BE49-F238E27FC236}">
                <a16:creationId xmlns:a16="http://schemas.microsoft.com/office/drawing/2014/main" id="{A8D30F47-1B63-CFF7-E8E1-69AAA63FDCB4}"/>
              </a:ext>
            </a:extLst>
          </p:cNvPr>
          <p:cNvSpPr>
            <a:spLocks noGrp="1"/>
          </p:cNvSpPr>
          <p:nvPr>
            <p:ph type="pic" sz="quarter" idx="46" hasCustomPrompt="1"/>
          </p:nvPr>
        </p:nvSpPr>
        <p:spPr>
          <a:xfrm>
            <a:off x="323850" y="391599"/>
            <a:ext cx="61118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4" name="Picture Placeholder 42">
            <a:extLst>
              <a:ext uri="{FF2B5EF4-FFF2-40B4-BE49-F238E27FC236}">
                <a16:creationId xmlns:a16="http://schemas.microsoft.com/office/drawing/2014/main" id="{3F95AB88-1959-29F2-17F9-707484C9F481}"/>
              </a:ext>
            </a:extLst>
          </p:cNvPr>
          <p:cNvSpPr>
            <a:spLocks noGrp="1"/>
          </p:cNvSpPr>
          <p:nvPr>
            <p:ph type="pic" sz="quarter" idx="47" hasCustomPrompt="1"/>
          </p:nvPr>
        </p:nvSpPr>
        <p:spPr>
          <a:xfrm>
            <a:off x="2539827" y="391599"/>
            <a:ext cx="627235"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5" name="Picture Placeholder 42">
            <a:extLst>
              <a:ext uri="{FF2B5EF4-FFF2-40B4-BE49-F238E27FC236}">
                <a16:creationId xmlns:a16="http://schemas.microsoft.com/office/drawing/2014/main" id="{F783E5A6-D544-5F28-F224-AFDFA2B1FC93}"/>
              </a:ext>
            </a:extLst>
          </p:cNvPr>
          <p:cNvSpPr>
            <a:spLocks noGrp="1"/>
          </p:cNvSpPr>
          <p:nvPr>
            <p:ph type="pic" sz="quarter" idx="48" hasCustomPrompt="1"/>
          </p:nvPr>
        </p:nvSpPr>
        <p:spPr>
          <a:xfrm>
            <a:off x="4759378" y="391599"/>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6" name="Picture Placeholder 42">
            <a:extLst>
              <a:ext uri="{FF2B5EF4-FFF2-40B4-BE49-F238E27FC236}">
                <a16:creationId xmlns:a16="http://schemas.microsoft.com/office/drawing/2014/main" id="{BECF269F-F2F6-081F-E14E-8CE4EDAB79F3}"/>
              </a:ext>
            </a:extLst>
          </p:cNvPr>
          <p:cNvSpPr>
            <a:spLocks noGrp="1"/>
          </p:cNvSpPr>
          <p:nvPr>
            <p:ph type="pic" sz="quarter" idx="49" hasCustomPrompt="1"/>
          </p:nvPr>
        </p:nvSpPr>
        <p:spPr>
          <a:xfrm>
            <a:off x="6970427" y="391599"/>
            <a:ext cx="58924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 name="Footer Placeholder 4">
            <a:extLst>
              <a:ext uri="{FF2B5EF4-FFF2-40B4-BE49-F238E27FC236}">
                <a16:creationId xmlns:a16="http://schemas.microsoft.com/office/drawing/2014/main" id="{87F6BC26-2AA2-4D1D-70B7-147FAF674317}"/>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56A03261-8CEB-F966-5C59-9BD1A973ED62}"/>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147754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Image Four Column Colour">
    <p:spTree>
      <p:nvGrpSpPr>
        <p:cNvPr id="1" name=""/>
        <p:cNvGrpSpPr/>
        <p:nvPr/>
      </p:nvGrpSpPr>
      <p:grpSpPr>
        <a:xfrm>
          <a:off x="0" y="0"/>
          <a:ext cx="0" cy="0"/>
          <a:chOff x="0" y="0"/>
          <a:chExt cx="0" cy="0"/>
        </a:xfrm>
      </p:grpSpPr>
      <p:sp>
        <p:nvSpPr>
          <p:cNvPr id="12" name="Picture Placeholder 42">
            <a:extLst>
              <a:ext uri="{FF2B5EF4-FFF2-40B4-BE49-F238E27FC236}">
                <a16:creationId xmlns:a16="http://schemas.microsoft.com/office/drawing/2014/main" id="{F8809E32-D55A-B026-A70E-B556A2B83C00}"/>
              </a:ext>
            </a:extLst>
          </p:cNvPr>
          <p:cNvSpPr>
            <a:spLocks noGrp="1"/>
          </p:cNvSpPr>
          <p:nvPr>
            <p:ph type="pic" sz="quarter" idx="14" hasCustomPrompt="1"/>
          </p:nvPr>
        </p:nvSpPr>
        <p:spPr>
          <a:xfrm>
            <a:off x="215901" y="204788"/>
            <a:ext cx="8711038" cy="3123298"/>
          </a:xfrm>
          <a:solidFill>
            <a:schemeClr val="accent2"/>
          </a:solidFill>
        </p:spPr>
        <p:txBody>
          <a:bodyPr anchor="ctr" anchorCtr="0">
            <a:normAutofit/>
          </a:bodyPr>
          <a:lstStyle>
            <a:lvl1pPr marL="0" indent="0" algn="ctr">
              <a:buNone/>
              <a:defRPr sz="1200"/>
            </a:lvl1pPr>
          </a:lstStyle>
          <a:p>
            <a:r>
              <a:rPr lang="en-US" dirty="0"/>
              <a:t>CLICK TO INSERT PICTURE</a:t>
            </a:r>
          </a:p>
        </p:txBody>
      </p:sp>
      <p:sp>
        <p:nvSpPr>
          <p:cNvPr id="13" name="Rectangle 12">
            <a:extLst>
              <a:ext uri="{FF2B5EF4-FFF2-40B4-BE49-F238E27FC236}">
                <a16:creationId xmlns:a16="http://schemas.microsoft.com/office/drawing/2014/main" id="{214145BF-3C04-B770-EEC0-2BB4215FF942}"/>
              </a:ext>
            </a:extLst>
          </p:cNvPr>
          <p:cNvSpPr/>
          <p:nvPr userDrawn="1"/>
        </p:nvSpPr>
        <p:spPr>
          <a:xfrm>
            <a:off x="215900" y="3435350"/>
            <a:ext cx="2087563" cy="151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4" name="Rectangle 13">
            <a:extLst>
              <a:ext uri="{FF2B5EF4-FFF2-40B4-BE49-F238E27FC236}">
                <a16:creationId xmlns:a16="http://schemas.microsoft.com/office/drawing/2014/main" id="{2C36A61E-E85D-B141-AB46-3B5843E38ECD}"/>
              </a:ext>
            </a:extLst>
          </p:cNvPr>
          <p:cNvSpPr/>
          <p:nvPr userDrawn="1"/>
        </p:nvSpPr>
        <p:spPr>
          <a:xfrm>
            <a:off x="2417816" y="3435350"/>
            <a:ext cx="2076345"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5" name="Rectangle 14">
            <a:extLst>
              <a:ext uri="{FF2B5EF4-FFF2-40B4-BE49-F238E27FC236}">
                <a16:creationId xmlns:a16="http://schemas.microsoft.com/office/drawing/2014/main" id="{DDD4F5D3-7D3C-601E-C77C-CC2BEF2215F0}"/>
              </a:ext>
            </a:extLst>
          </p:cNvPr>
          <p:cNvSpPr/>
          <p:nvPr userDrawn="1"/>
        </p:nvSpPr>
        <p:spPr>
          <a:xfrm>
            <a:off x="4608513" y="3435350"/>
            <a:ext cx="2124075" cy="151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6" name="Rectangle 15">
            <a:extLst>
              <a:ext uri="{FF2B5EF4-FFF2-40B4-BE49-F238E27FC236}">
                <a16:creationId xmlns:a16="http://schemas.microsoft.com/office/drawing/2014/main" id="{EA518629-76A3-B763-BAB7-696DA3291A3C}"/>
              </a:ext>
            </a:extLst>
          </p:cNvPr>
          <p:cNvSpPr/>
          <p:nvPr userDrawn="1"/>
        </p:nvSpPr>
        <p:spPr>
          <a:xfrm>
            <a:off x="6846940" y="3435350"/>
            <a:ext cx="2081159" cy="1512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7" name="Text Placeholder 9">
            <a:extLst>
              <a:ext uri="{FF2B5EF4-FFF2-40B4-BE49-F238E27FC236}">
                <a16:creationId xmlns:a16="http://schemas.microsoft.com/office/drawing/2014/main" id="{48D24284-21AC-B155-FDE2-93BE1BDB0E5E}"/>
              </a:ext>
            </a:extLst>
          </p:cNvPr>
          <p:cNvSpPr>
            <a:spLocks noGrp="1"/>
          </p:cNvSpPr>
          <p:nvPr>
            <p:ph type="body" sz="quarter" idx="35" hasCustomPrompt="1"/>
          </p:nvPr>
        </p:nvSpPr>
        <p:spPr>
          <a:xfrm>
            <a:off x="337279"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8" name="Text Placeholder 32">
            <a:extLst>
              <a:ext uri="{FF2B5EF4-FFF2-40B4-BE49-F238E27FC236}">
                <a16:creationId xmlns:a16="http://schemas.microsoft.com/office/drawing/2014/main" id="{2E49D26F-B81C-0FAE-7172-C3BDB033F292}"/>
              </a:ext>
            </a:extLst>
          </p:cNvPr>
          <p:cNvSpPr>
            <a:spLocks noGrp="1"/>
          </p:cNvSpPr>
          <p:nvPr>
            <p:ph type="body" sz="quarter" idx="39"/>
          </p:nvPr>
        </p:nvSpPr>
        <p:spPr>
          <a:xfrm>
            <a:off x="337279"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9">
            <a:extLst>
              <a:ext uri="{FF2B5EF4-FFF2-40B4-BE49-F238E27FC236}">
                <a16:creationId xmlns:a16="http://schemas.microsoft.com/office/drawing/2014/main" id="{8BE3D0FC-2E75-E34E-72BB-CE9BD7CE6F79}"/>
              </a:ext>
            </a:extLst>
          </p:cNvPr>
          <p:cNvSpPr>
            <a:spLocks noGrp="1"/>
          </p:cNvSpPr>
          <p:nvPr>
            <p:ph type="body" sz="quarter" idx="40" hasCustomPrompt="1"/>
          </p:nvPr>
        </p:nvSpPr>
        <p:spPr>
          <a:xfrm>
            <a:off x="2540833"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0" name="Text Placeholder 32">
            <a:extLst>
              <a:ext uri="{FF2B5EF4-FFF2-40B4-BE49-F238E27FC236}">
                <a16:creationId xmlns:a16="http://schemas.microsoft.com/office/drawing/2014/main" id="{BE0BA8A1-0C3F-6B57-B094-21EEFB7F7366}"/>
              </a:ext>
            </a:extLst>
          </p:cNvPr>
          <p:cNvSpPr>
            <a:spLocks noGrp="1"/>
          </p:cNvSpPr>
          <p:nvPr>
            <p:ph type="body" sz="quarter" idx="41"/>
          </p:nvPr>
        </p:nvSpPr>
        <p:spPr>
          <a:xfrm>
            <a:off x="2540833"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a:extLst>
              <a:ext uri="{FF2B5EF4-FFF2-40B4-BE49-F238E27FC236}">
                <a16:creationId xmlns:a16="http://schemas.microsoft.com/office/drawing/2014/main" id="{F51FB4F4-9FBA-1FB7-5EF7-C43CA10D1029}"/>
              </a:ext>
            </a:extLst>
          </p:cNvPr>
          <p:cNvSpPr>
            <a:spLocks noGrp="1"/>
          </p:cNvSpPr>
          <p:nvPr>
            <p:ph type="body" sz="quarter" idx="42" hasCustomPrompt="1"/>
          </p:nvPr>
        </p:nvSpPr>
        <p:spPr>
          <a:xfrm>
            <a:off x="4759378"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2" name="Text Placeholder 32">
            <a:extLst>
              <a:ext uri="{FF2B5EF4-FFF2-40B4-BE49-F238E27FC236}">
                <a16:creationId xmlns:a16="http://schemas.microsoft.com/office/drawing/2014/main" id="{6FF719E1-8629-FDE8-AA71-C6462CEA8D08}"/>
              </a:ext>
            </a:extLst>
          </p:cNvPr>
          <p:cNvSpPr>
            <a:spLocks noGrp="1"/>
          </p:cNvSpPr>
          <p:nvPr>
            <p:ph type="body" sz="quarter" idx="43"/>
          </p:nvPr>
        </p:nvSpPr>
        <p:spPr>
          <a:xfrm>
            <a:off x="4759378"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9">
            <a:extLst>
              <a:ext uri="{FF2B5EF4-FFF2-40B4-BE49-F238E27FC236}">
                <a16:creationId xmlns:a16="http://schemas.microsoft.com/office/drawing/2014/main" id="{ED53FA62-2A1A-CD38-823C-C465A1BDAD2A}"/>
              </a:ext>
            </a:extLst>
          </p:cNvPr>
          <p:cNvSpPr>
            <a:spLocks noGrp="1"/>
          </p:cNvSpPr>
          <p:nvPr>
            <p:ph type="body" sz="quarter" idx="44" hasCustomPrompt="1"/>
          </p:nvPr>
        </p:nvSpPr>
        <p:spPr>
          <a:xfrm>
            <a:off x="6970427"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4" name="Text Placeholder 32">
            <a:extLst>
              <a:ext uri="{FF2B5EF4-FFF2-40B4-BE49-F238E27FC236}">
                <a16:creationId xmlns:a16="http://schemas.microsoft.com/office/drawing/2014/main" id="{EC70EB82-438B-2CA2-2449-A4FD3C465DB2}"/>
              </a:ext>
            </a:extLst>
          </p:cNvPr>
          <p:cNvSpPr>
            <a:spLocks noGrp="1"/>
          </p:cNvSpPr>
          <p:nvPr>
            <p:ph type="body" sz="quarter" idx="45"/>
          </p:nvPr>
        </p:nvSpPr>
        <p:spPr>
          <a:xfrm>
            <a:off x="6970427"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69999A12-4F27-54F5-DEDA-A394E8B36147}"/>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3" name="Slide Number Placeholder 5">
            <a:extLst>
              <a:ext uri="{FF2B5EF4-FFF2-40B4-BE49-F238E27FC236}">
                <a16:creationId xmlns:a16="http://schemas.microsoft.com/office/drawing/2014/main" id="{F1835A3A-25E0-34E0-089B-C5566B5F4AC0}"/>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71823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Four Tile">
    <p:spTree>
      <p:nvGrpSpPr>
        <p:cNvPr id="1" name=""/>
        <p:cNvGrpSpPr/>
        <p:nvPr/>
      </p:nvGrpSpPr>
      <p:grpSpPr>
        <a:xfrm>
          <a:off x="0" y="0"/>
          <a:ext cx="0" cy="0"/>
          <a:chOff x="0" y="0"/>
          <a:chExt cx="0" cy="0"/>
        </a:xfrm>
      </p:grpSpPr>
      <p:sp>
        <p:nvSpPr>
          <p:cNvPr id="8" name="Picture Placeholder 42">
            <a:extLst>
              <a:ext uri="{FF2B5EF4-FFF2-40B4-BE49-F238E27FC236}">
                <a16:creationId xmlns:a16="http://schemas.microsoft.com/office/drawing/2014/main" id="{5E50BEDE-12F8-C493-D1C5-A6F59F0EF74F}"/>
              </a:ext>
            </a:extLst>
          </p:cNvPr>
          <p:cNvSpPr>
            <a:spLocks noGrp="1"/>
          </p:cNvSpPr>
          <p:nvPr>
            <p:ph type="pic" sz="quarter" idx="14" hasCustomPrompt="1"/>
          </p:nvPr>
        </p:nvSpPr>
        <p:spPr>
          <a:xfrm>
            <a:off x="221216" y="206375"/>
            <a:ext cx="4279347" cy="2328863"/>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9" name="Picture Placeholder 42">
            <a:extLst>
              <a:ext uri="{FF2B5EF4-FFF2-40B4-BE49-F238E27FC236}">
                <a16:creationId xmlns:a16="http://schemas.microsoft.com/office/drawing/2014/main" id="{10A48A3F-D2D4-3681-218B-4627129E090B}"/>
              </a:ext>
            </a:extLst>
          </p:cNvPr>
          <p:cNvSpPr>
            <a:spLocks noGrp="1"/>
          </p:cNvSpPr>
          <p:nvPr>
            <p:ph type="pic" sz="quarter" idx="15" hasCustomPrompt="1"/>
          </p:nvPr>
        </p:nvSpPr>
        <p:spPr>
          <a:xfrm>
            <a:off x="4608513" y="2643188"/>
            <a:ext cx="4319587" cy="2305050"/>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10" name="Rectangle 9">
            <a:extLst>
              <a:ext uri="{FF2B5EF4-FFF2-40B4-BE49-F238E27FC236}">
                <a16:creationId xmlns:a16="http://schemas.microsoft.com/office/drawing/2014/main" id="{2955B7B2-BFF6-F30D-F1CA-0E0B1DCBDDC6}"/>
              </a:ext>
            </a:extLst>
          </p:cNvPr>
          <p:cNvSpPr/>
          <p:nvPr userDrawn="1"/>
        </p:nvSpPr>
        <p:spPr>
          <a:xfrm>
            <a:off x="4608513" y="195263"/>
            <a:ext cx="4319587" cy="233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Rectangle 10">
            <a:extLst>
              <a:ext uri="{FF2B5EF4-FFF2-40B4-BE49-F238E27FC236}">
                <a16:creationId xmlns:a16="http://schemas.microsoft.com/office/drawing/2014/main" id="{A9532E05-1B05-0DD1-4003-824295BD069F}"/>
              </a:ext>
            </a:extLst>
          </p:cNvPr>
          <p:cNvSpPr/>
          <p:nvPr userDrawn="1"/>
        </p:nvSpPr>
        <p:spPr>
          <a:xfrm>
            <a:off x="211680" y="2643188"/>
            <a:ext cx="4288883" cy="2310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2" name="Text Placeholder 9">
            <a:extLst>
              <a:ext uri="{FF2B5EF4-FFF2-40B4-BE49-F238E27FC236}">
                <a16:creationId xmlns:a16="http://schemas.microsoft.com/office/drawing/2014/main" id="{4DE9FAA5-4D97-85D2-696A-B97472BC0BB1}"/>
              </a:ext>
            </a:extLst>
          </p:cNvPr>
          <p:cNvSpPr>
            <a:spLocks noGrp="1"/>
          </p:cNvSpPr>
          <p:nvPr>
            <p:ph type="body" sz="quarter" idx="35" hasCustomPrompt="1"/>
          </p:nvPr>
        </p:nvSpPr>
        <p:spPr>
          <a:xfrm>
            <a:off x="4766404" y="1168284"/>
            <a:ext cx="3982308"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3" name="Text Placeholder 32">
            <a:extLst>
              <a:ext uri="{FF2B5EF4-FFF2-40B4-BE49-F238E27FC236}">
                <a16:creationId xmlns:a16="http://schemas.microsoft.com/office/drawing/2014/main" id="{93881D5E-D7BA-1080-8686-8AF960E041C3}"/>
              </a:ext>
            </a:extLst>
          </p:cNvPr>
          <p:cNvSpPr>
            <a:spLocks noGrp="1"/>
          </p:cNvSpPr>
          <p:nvPr>
            <p:ph type="body" sz="quarter" idx="39"/>
          </p:nvPr>
        </p:nvSpPr>
        <p:spPr>
          <a:xfrm>
            <a:off x="4766403" y="1426681"/>
            <a:ext cx="3982309" cy="990600"/>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lnSpc>
                <a:spcPct val="114000"/>
              </a:lnSpc>
              <a:buNone/>
              <a:defRPr sz="800">
                <a:solidFill>
                  <a:schemeClr val="tx1"/>
                </a:solidFill>
              </a:defRPr>
            </a:lvl3pPr>
            <a:lvl4pPr marL="1028700" indent="0">
              <a:lnSpc>
                <a:spcPct val="114000"/>
              </a:lnSpc>
              <a:buNone/>
              <a:defRPr sz="800">
                <a:solidFill>
                  <a:schemeClr val="tx1"/>
                </a:solidFill>
              </a:defRPr>
            </a:lvl4pPr>
            <a:lvl5pPr marL="1371600" indent="0">
              <a:lnSpc>
                <a:spcPct val="114000"/>
              </a:lnSpc>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2">
            <a:extLst>
              <a:ext uri="{FF2B5EF4-FFF2-40B4-BE49-F238E27FC236}">
                <a16:creationId xmlns:a16="http://schemas.microsoft.com/office/drawing/2014/main" id="{7516312C-4CBD-87AC-3F09-00C3A9ECDCE6}"/>
              </a:ext>
            </a:extLst>
          </p:cNvPr>
          <p:cNvSpPr>
            <a:spLocks noGrp="1"/>
          </p:cNvSpPr>
          <p:nvPr>
            <p:ph type="pic" sz="quarter" idx="46" hasCustomPrompt="1"/>
          </p:nvPr>
        </p:nvSpPr>
        <p:spPr>
          <a:xfrm>
            <a:off x="4752975" y="300598"/>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15" name="Text Placeholder 9">
            <a:extLst>
              <a:ext uri="{FF2B5EF4-FFF2-40B4-BE49-F238E27FC236}">
                <a16:creationId xmlns:a16="http://schemas.microsoft.com/office/drawing/2014/main" id="{7D9075EF-66DF-8532-5BDC-5413AF114AB1}"/>
              </a:ext>
            </a:extLst>
          </p:cNvPr>
          <p:cNvSpPr>
            <a:spLocks noGrp="1"/>
          </p:cNvSpPr>
          <p:nvPr>
            <p:ph type="body" sz="quarter" idx="47" hasCustomPrompt="1"/>
          </p:nvPr>
        </p:nvSpPr>
        <p:spPr>
          <a:xfrm>
            <a:off x="403141" y="3587198"/>
            <a:ext cx="3982308"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6" name="Text Placeholder 32">
            <a:extLst>
              <a:ext uri="{FF2B5EF4-FFF2-40B4-BE49-F238E27FC236}">
                <a16:creationId xmlns:a16="http://schemas.microsoft.com/office/drawing/2014/main" id="{B641C6B7-2682-04C2-5546-54F21B1895B8}"/>
              </a:ext>
            </a:extLst>
          </p:cNvPr>
          <p:cNvSpPr>
            <a:spLocks noGrp="1"/>
          </p:cNvSpPr>
          <p:nvPr>
            <p:ph type="body" sz="quarter" idx="48"/>
          </p:nvPr>
        </p:nvSpPr>
        <p:spPr>
          <a:xfrm>
            <a:off x="403140" y="3833965"/>
            <a:ext cx="3982309" cy="990600"/>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lnSpc>
                <a:spcPct val="114000"/>
              </a:lnSpc>
              <a:buNone/>
              <a:defRPr sz="800">
                <a:solidFill>
                  <a:schemeClr val="tx1"/>
                </a:solidFill>
              </a:defRPr>
            </a:lvl3pPr>
            <a:lvl4pPr marL="1028700" indent="0">
              <a:lnSpc>
                <a:spcPct val="114000"/>
              </a:lnSpc>
              <a:buNone/>
              <a:defRPr sz="800">
                <a:solidFill>
                  <a:schemeClr val="tx1"/>
                </a:solidFill>
              </a:defRPr>
            </a:lvl4pPr>
            <a:lvl5pPr marL="1371600" indent="0">
              <a:lnSpc>
                <a:spcPct val="114000"/>
              </a:lnSpc>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42">
            <a:extLst>
              <a:ext uri="{FF2B5EF4-FFF2-40B4-BE49-F238E27FC236}">
                <a16:creationId xmlns:a16="http://schemas.microsoft.com/office/drawing/2014/main" id="{8AD98225-F6FF-6097-07BF-A4B8A705A96F}"/>
              </a:ext>
            </a:extLst>
          </p:cNvPr>
          <p:cNvSpPr>
            <a:spLocks noGrp="1"/>
          </p:cNvSpPr>
          <p:nvPr>
            <p:ph type="pic" sz="quarter" idx="49" hasCustomPrompt="1"/>
          </p:nvPr>
        </p:nvSpPr>
        <p:spPr>
          <a:xfrm>
            <a:off x="395288" y="2773077"/>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 name="Footer Placeholder 4">
            <a:extLst>
              <a:ext uri="{FF2B5EF4-FFF2-40B4-BE49-F238E27FC236}">
                <a16:creationId xmlns:a16="http://schemas.microsoft.com/office/drawing/2014/main" id="{CB14775E-4746-D98F-A246-039CCDD43024}"/>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3" name="Slide Number Placeholder 5">
            <a:extLst>
              <a:ext uri="{FF2B5EF4-FFF2-40B4-BE49-F238E27FC236}">
                <a16:creationId xmlns:a16="http://schemas.microsoft.com/office/drawing/2014/main" id="{917FCF24-FC42-701A-DA53-2AC4D0538AE0}"/>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187930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Warm Yellow">
    <p:bg>
      <p:bgPr>
        <a:solidFill>
          <a:schemeClr val="bg2"/>
        </a:solidFill>
        <a:effectLst/>
      </p:bgPr>
    </p:bg>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92AED2F-7E09-5FBA-1CE8-AF2BEB53912D}"/>
              </a:ext>
            </a:extLst>
          </p:cNvPr>
          <p:cNvSpPr>
            <a:spLocks noGrp="1"/>
          </p:cNvSpPr>
          <p:nvPr>
            <p:ph type="body" sz="quarter" idx="13" hasCustomPrompt="1"/>
          </p:nvPr>
        </p:nvSpPr>
        <p:spPr>
          <a:xfrm>
            <a:off x="215900" y="195263"/>
            <a:ext cx="8712200" cy="32384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Click to insert title.</a:t>
            </a:r>
          </a:p>
        </p:txBody>
      </p:sp>
      <p:sp>
        <p:nvSpPr>
          <p:cNvPr id="2" name="Footer Placeholder 4">
            <a:extLst>
              <a:ext uri="{FF2B5EF4-FFF2-40B4-BE49-F238E27FC236}">
                <a16:creationId xmlns:a16="http://schemas.microsoft.com/office/drawing/2014/main" id="{F9133C0C-D59B-3CFD-0534-C87B4BB6AF40}"/>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340F7453-2C13-E5B9-3907-44BEDC6DECDF}"/>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1051956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Light Grey">
    <p:bg>
      <p:bgPr>
        <a:solidFill>
          <a:schemeClr val="accent2"/>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05DA9270-0C8F-AE43-9DDB-CCD2F8C3C5FD}"/>
              </a:ext>
            </a:extLst>
          </p:cNvPr>
          <p:cNvSpPr>
            <a:spLocks noGrp="1"/>
          </p:cNvSpPr>
          <p:nvPr>
            <p:ph type="body" sz="quarter" idx="13" hasCustomPrompt="1"/>
          </p:nvPr>
        </p:nvSpPr>
        <p:spPr>
          <a:xfrm>
            <a:off x="215900" y="195263"/>
            <a:ext cx="8712200" cy="32384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Click to insert title.</a:t>
            </a:r>
          </a:p>
        </p:txBody>
      </p:sp>
      <p:sp>
        <p:nvSpPr>
          <p:cNvPr id="2" name="Footer Placeholder 4">
            <a:extLst>
              <a:ext uri="{FF2B5EF4-FFF2-40B4-BE49-F238E27FC236}">
                <a16:creationId xmlns:a16="http://schemas.microsoft.com/office/drawing/2014/main" id="{A82BD5BD-2FEB-AB39-97CA-AAB0ABF3569E}"/>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D9C69CCA-343E-9BA9-C20A-F896EF6672B8}"/>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509685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08147F08-5EB9-9345-BD50-B2D4254A446F}"/>
              </a:ext>
            </a:extLst>
          </p:cNvPr>
          <p:cNvSpPr>
            <a:spLocks noGrp="1"/>
          </p:cNvSpPr>
          <p:nvPr>
            <p:ph type="body" sz="quarter" idx="13" hasCustomPrompt="1"/>
          </p:nvPr>
        </p:nvSpPr>
        <p:spPr>
          <a:xfrm>
            <a:off x="215900" y="195263"/>
            <a:ext cx="8712200" cy="32384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Click to insert title.</a:t>
            </a:r>
          </a:p>
        </p:txBody>
      </p:sp>
      <p:sp>
        <p:nvSpPr>
          <p:cNvPr id="2" name="Footer Placeholder 4">
            <a:extLst>
              <a:ext uri="{FF2B5EF4-FFF2-40B4-BE49-F238E27FC236}">
                <a16:creationId xmlns:a16="http://schemas.microsoft.com/office/drawing/2014/main" id="{D2F4B6CC-3719-21FE-EAE0-AB7188D45751}"/>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a:extLst>
              <a:ext uri="{FF2B5EF4-FFF2-40B4-BE49-F238E27FC236}">
                <a16:creationId xmlns:a16="http://schemas.microsoft.com/office/drawing/2014/main" id="{89D64CD9-E82B-E7AD-527F-A1BA18F58815}"/>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421419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ACC24C2-5CE6-F339-CF69-CB925E49A3C6}"/>
              </a:ext>
            </a:extLst>
          </p:cNvPr>
          <p:cNvSpPr>
            <a:spLocks noGrp="1"/>
          </p:cNvSpPr>
          <p:nvPr>
            <p:ph type="ctrTitle"/>
          </p:nvPr>
        </p:nvSpPr>
        <p:spPr>
          <a:xfrm>
            <a:off x="215900" y="1419225"/>
            <a:ext cx="3563938" cy="792163"/>
          </a:xfrm>
        </p:spPr>
        <p:txBody>
          <a:bodyPr anchor="b">
            <a:noAutofit/>
          </a:bodyPr>
          <a:lstStyle>
            <a:lvl1pPr algn="l">
              <a:defRPr sz="2800">
                <a:solidFill>
                  <a:schemeClr val="tx2"/>
                </a:solidFill>
              </a:defRPr>
            </a:lvl1pPr>
          </a:lstStyle>
          <a:p>
            <a:r>
              <a:rPr lang="en-US" dirty="0"/>
              <a:t>Click to edit Master title style</a:t>
            </a:r>
          </a:p>
        </p:txBody>
      </p:sp>
      <p:sp>
        <p:nvSpPr>
          <p:cNvPr id="15" name="Subtitle 2">
            <a:extLst>
              <a:ext uri="{FF2B5EF4-FFF2-40B4-BE49-F238E27FC236}">
                <a16:creationId xmlns:a16="http://schemas.microsoft.com/office/drawing/2014/main" id="{549E7CCE-135C-DD1F-1391-13220E9BB9D1}"/>
              </a:ext>
            </a:extLst>
          </p:cNvPr>
          <p:cNvSpPr>
            <a:spLocks noGrp="1"/>
          </p:cNvSpPr>
          <p:nvPr>
            <p:ph type="subTitle" idx="1" hasCustomPrompt="1"/>
          </p:nvPr>
        </p:nvSpPr>
        <p:spPr>
          <a:xfrm>
            <a:off x="215900" y="2647591"/>
            <a:ext cx="3563938" cy="294835"/>
          </a:xfrm>
        </p:spPr>
        <p:txBody>
          <a:bodyPr anchor="b" anchorCtr="0">
            <a:noAutofit/>
          </a:bodyPr>
          <a:lstStyle>
            <a:lvl1pPr marL="0" indent="0" algn="l">
              <a:buNone/>
              <a:defRPr sz="1800" b="0" i="0">
                <a:solidFill>
                  <a:schemeClr val="tx2"/>
                </a:solidFill>
                <a:latin typeface="Sun Life New Display"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16" name="Text Placeholder 9">
            <a:extLst>
              <a:ext uri="{FF2B5EF4-FFF2-40B4-BE49-F238E27FC236}">
                <a16:creationId xmlns:a16="http://schemas.microsoft.com/office/drawing/2014/main" id="{CD871773-6C43-D282-E3A9-48C4311EDF0A}"/>
              </a:ext>
            </a:extLst>
          </p:cNvPr>
          <p:cNvSpPr>
            <a:spLocks noGrp="1"/>
          </p:cNvSpPr>
          <p:nvPr>
            <p:ph type="body" sz="quarter" idx="13" hasCustomPrompt="1"/>
          </p:nvPr>
        </p:nvSpPr>
        <p:spPr>
          <a:xfrm>
            <a:off x="215900" y="4818285"/>
            <a:ext cx="3563938" cy="129953"/>
          </a:xfrm>
        </p:spPr>
        <p:txBody>
          <a:bodyPr anchor="ctr" anchorCtr="0">
            <a:noAutofit/>
          </a:bodyPr>
          <a:lstStyle>
            <a:lvl1pPr marL="0" indent="0">
              <a:buNone/>
              <a:defRPr sz="10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DD / MM / YYYY</a:t>
            </a:r>
          </a:p>
        </p:txBody>
      </p:sp>
      <p:sp>
        <p:nvSpPr>
          <p:cNvPr id="17" name="Picture Placeholder 42">
            <a:extLst>
              <a:ext uri="{FF2B5EF4-FFF2-40B4-BE49-F238E27FC236}">
                <a16:creationId xmlns:a16="http://schemas.microsoft.com/office/drawing/2014/main" id="{864B55A2-F132-E53B-CAA4-AE559362E3D3}"/>
              </a:ext>
            </a:extLst>
          </p:cNvPr>
          <p:cNvSpPr>
            <a:spLocks noGrp="1"/>
          </p:cNvSpPr>
          <p:nvPr>
            <p:ph type="pic" sz="quarter" idx="14" hasCustomPrompt="1"/>
          </p:nvPr>
        </p:nvSpPr>
        <p:spPr>
          <a:xfrm>
            <a:off x="4608514" y="192805"/>
            <a:ext cx="4319586" cy="4755433"/>
          </a:xfrm>
          <a:solidFill>
            <a:schemeClr val="bg1"/>
          </a:solidFill>
        </p:spPr>
        <p:txBody>
          <a:bodyPr anchor="ctr" anchorCtr="0">
            <a:normAutofit/>
          </a:bodyPr>
          <a:lstStyle>
            <a:lvl1pPr marL="0" indent="0" algn="ctr">
              <a:buNone/>
              <a:defRPr sz="1200"/>
            </a:lvl1pPr>
          </a:lstStyle>
          <a:p>
            <a:r>
              <a:rPr lang="en-US" dirty="0"/>
              <a:t>CLICK TO INSERT PICTURE</a:t>
            </a:r>
          </a:p>
        </p:txBody>
      </p:sp>
      <p:sp>
        <p:nvSpPr>
          <p:cNvPr id="70" name="Text Placeholder 9">
            <a:extLst>
              <a:ext uri="{FF2B5EF4-FFF2-40B4-BE49-F238E27FC236}">
                <a16:creationId xmlns:a16="http://schemas.microsoft.com/office/drawing/2014/main" id="{CAA504F3-2A2B-0B52-6F5A-64AA76A4534E}"/>
              </a:ext>
            </a:extLst>
          </p:cNvPr>
          <p:cNvSpPr>
            <a:spLocks noGrp="1"/>
          </p:cNvSpPr>
          <p:nvPr>
            <p:ph type="body" sz="quarter" idx="35" hasCustomPrompt="1"/>
          </p:nvPr>
        </p:nvSpPr>
        <p:spPr>
          <a:xfrm>
            <a:off x="227191" y="3042295"/>
            <a:ext cx="1960421" cy="288035"/>
          </a:xfrm>
        </p:spPr>
        <p:txBody>
          <a:bodyPr anchor="b" anchorCtr="0">
            <a:noAutofit/>
          </a:bodyPr>
          <a:lstStyle>
            <a:lvl1pPr marL="0" indent="0">
              <a:buNone/>
              <a:defRPr sz="10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Presenters goes here.</a:t>
            </a:r>
          </a:p>
        </p:txBody>
      </p:sp>
      <p:sp>
        <p:nvSpPr>
          <p:cNvPr id="71" name="Text Placeholder 32">
            <a:extLst>
              <a:ext uri="{FF2B5EF4-FFF2-40B4-BE49-F238E27FC236}">
                <a16:creationId xmlns:a16="http://schemas.microsoft.com/office/drawing/2014/main" id="{B7A5A808-3994-9A87-0C3E-17C4A915DA3D}"/>
              </a:ext>
            </a:extLst>
          </p:cNvPr>
          <p:cNvSpPr>
            <a:spLocks noGrp="1"/>
          </p:cNvSpPr>
          <p:nvPr>
            <p:ph type="body" sz="quarter" idx="39" hasCustomPrompt="1"/>
          </p:nvPr>
        </p:nvSpPr>
        <p:spPr>
          <a:xfrm>
            <a:off x="227191" y="3447002"/>
            <a:ext cx="4273372" cy="672561"/>
          </a:xfrm>
        </p:spPr>
        <p:txBody>
          <a:bodyPr numCol="2" spcCol="216000">
            <a:noAutofit/>
          </a:bodyPr>
          <a:lstStyle>
            <a:lvl1pPr marL="0" indent="0">
              <a:lnSpc>
                <a:spcPct val="114000"/>
              </a:lnSpc>
              <a:buNone/>
              <a:defRPr sz="800"/>
            </a:lvl1pPr>
            <a:lvl2pPr marL="342900" indent="0">
              <a:lnSpc>
                <a:spcPct val="114000"/>
              </a:lnSpc>
              <a:buNone/>
              <a:defRPr sz="800"/>
            </a:lvl2pPr>
            <a:lvl3pPr marL="685800" indent="0">
              <a:lnSpc>
                <a:spcPct val="114000"/>
              </a:lnSpc>
              <a:buNone/>
              <a:defRPr sz="800"/>
            </a:lvl3pPr>
            <a:lvl4pPr marL="1028700" indent="0">
              <a:lnSpc>
                <a:spcPct val="114000"/>
              </a:lnSpc>
              <a:buNone/>
              <a:defRPr sz="800"/>
            </a:lvl4pPr>
            <a:lvl5pPr marL="1371600" indent="0">
              <a:lnSpc>
                <a:spcPct val="114000"/>
              </a:lnSpc>
              <a:buNone/>
              <a:defRPr sz="800"/>
            </a:lvl5pPr>
          </a:lstStyle>
          <a:p>
            <a:pPr lvl="0"/>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a:p>
            <a:pPr lvl="0"/>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a:p>
            <a:pPr marL="0" marR="0" lvl="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dirty="0"/>
              <a:t>First Last—Job Title</a:t>
            </a:r>
          </a:p>
        </p:txBody>
      </p:sp>
      <p:grpSp>
        <p:nvGrpSpPr>
          <p:cNvPr id="72" name="Group 71">
            <a:extLst>
              <a:ext uri="{FF2B5EF4-FFF2-40B4-BE49-F238E27FC236}">
                <a16:creationId xmlns:a16="http://schemas.microsoft.com/office/drawing/2014/main" id="{35FB36BD-7026-A7F2-E563-AACDB456C55D}"/>
              </a:ext>
            </a:extLst>
          </p:cNvPr>
          <p:cNvGrpSpPr/>
          <p:nvPr userDrawn="1"/>
        </p:nvGrpSpPr>
        <p:grpSpPr>
          <a:xfrm>
            <a:off x="215900" y="198292"/>
            <a:ext cx="1514666" cy="365605"/>
            <a:chOff x="211587" y="4593566"/>
            <a:chExt cx="1429538" cy="345057"/>
          </a:xfrm>
        </p:grpSpPr>
        <p:grpSp>
          <p:nvGrpSpPr>
            <p:cNvPr id="73" name="Graphic 11">
              <a:extLst>
                <a:ext uri="{FF2B5EF4-FFF2-40B4-BE49-F238E27FC236}">
                  <a16:creationId xmlns:a16="http://schemas.microsoft.com/office/drawing/2014/main" id="{D6EB1DE9-D9E9-B75B-4D87-28B359A83BD4}"/>
                </a:ext>
              </a:extLst>
            </p:cNvPr>
            <p:cNvGrpSpPr/>
            <p:nvPr/>
          </p:nvGrpSpPr>
          <p:grpSpPr>
            <a:xfrm>
              <a:off x="638681" y="4671130"/>
              <a:ext cx="1002444" cy="224838"/>
              <a:chOff x="3733211" y="2293774"/>
              <a:chExt cx="2924878" cy="656020"/>
            </a:xfrm>
            <a:solidFill>
              <a:schemeClr val="tx2"/>
            </a:solidFill>
          </p:grpSpPr>
          <p:sp>
            <p:nvSpPr>
              <p:cNvPr id="94" name="Freeform 93">
                <a:extLst>
                  <a:ext uri="{FF2B5EF4-FFF2-40B4-BE49-F238E27FC236}">
                    <a16:creationId xmlns:a16="http://schemas.microsoft.com/office/drawing/2014/main" id="{F70A0325-F535-AF74-A3D3-E5CB7766CE5B}"/>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5" name="Freeform 94">
                <a:extLst>
                  <a:ext uri="{FF2B5EF4-FFF2-40B4-BE49-F238E27FC236}">
                    <a16:creationId xmlns:a16="http://schemas.microsoft.com/office/drawing/2014/main" id="{9AD6B728-42E3-473B-4B54-22766F894998}"/>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6" name="Freeform 95">
                <a:extLst>
                  <a:ext uri="{FF2B5EF4-FFF2-40B4-BE49-F238E27FC236}">
                    <a16:creationId xmlns:a16="http://schemas.microsoft.com/office/drawing/2014/main" id="{856EB960-8007-92B7-1B32-062A6807B54D}"/>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7" name="Freeform 96">
                <a:extLst>
                  <a:ext uri="{FF2B5EF4-FFF2-40B4-BE49-F238E27FC236}">
                    <a16:creationId xmlns:a16="http://schemas.microsoft.com/office/drawing/2014/main" id="{0E8218AE-FA72-F1BB-AB70-EF3BEA1776B2}"/>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2"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8" name="Freeform 97">
                <a:extLst>
                  <a:ext uri="{FF2B5EF4-FFF2-40B4-BE49-F238E27FC236}">
                    <a16:creationId xmlns:a16="http://schemas.microsoft.com/office/drawing/2014/main" id="{FB8ED5D3-C88A-575E-1CC5-FBB735C760EA}"/>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9" name="Freeform 98">
                <a:extLst>
                  <a:ext uri="{FF2B5EF4-FFF2-40B4-BE49-F238E27FC236}">
                    <a16:creationId xmlns:a16="http://schemas.microsoft.com/office/drawing/2014/main" id="{731C790B-6AAA-E41C-CA7B-471AB94FA55D}"/>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00" name="Freeform 99">
                <a:extLst>
                  <a:ext uri="{FF2B5EF4-FFF2-40B4-BE49-F238E27FC236}">
                    <a16:creationId xmlns:a16="http://schemas.microsoft.com/office/drawing/2014/main" id="{75701186-0437-5AC9-ED4E-1C55EC6BCE4E}"/>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74" name="Graphic 11">
              <a:extLst>
                <a:ext uri="{FF2B5EF4-FFF2-40B4-BE49-F238E27FC236}">
                  <a16:creationId xmlns:a16="http://schemas.microsoft.com/office/drawing/2014/main" id="{1B41EED6-97FF-66BA-5606-944211A851E2}"/>
                </a:ext>
              </a:extLst>
            </p:cNvPr>
            <p:cNvGrpSpPr/>
            <p:nvPr/>
          </p:nvGrpSpPr>
          <p:grpSpPr>
            <a:xfrm>
              <a:off x="211587" y="4593566"/>
              <a:ext cx="352564" cy="345057"/>
              <a:chOff x="2487058" y="2067462"/>
              <a:chExt cx="1028692" cy="1006789"/>
            </a:xfrm>
            <a:solidFill>
              <a:schemeClr val="accent1"/>
            </a:solidFill>
          </p:grpSpPr>
          <p:sp>
            <p:nvSpPr>
              <p:cNvPr id="75" name="Freeform 74">
                <a:extLst>
                  <a:ext uri="{FF2B5EF4-FFF2-40B4-BE49-F238E27FC236}">
                    <a16:creationId xmlns:a16="http://schemas.microsoft.com/office/drawing/2014/main" id="{4C81044B-4A77-3B8D-6BBD-BC9B490C601A}"/>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6" name="Freeform 75">
                <a:extLst>
                  <a:ext uri="{FF2B5EF4-FFF2-40B4-BE49-F238E27FC236}">
                    <a16:creationId xmlns:a16="http://schemas.microsoft.com/office/drawing/2014/main" id="{219B1C4B-F538-D389-0F2B-0C941A6E0AE3}"/>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7" name="Freeform 76">
                <a:extLst>
                  <a:ext uri="{FF2B5EF4-FFF2-40B4-BE49-F238E27FC236}">
                    <a16:creationId xmlns:a16="http://schemas.microsoft.com/office/drawing/2014/main" id="{5E3DCFD3-84B3-0339-2E28-9A366B18B208}"/>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8" name="Freeform 77">
                <a:extLst>
                  <a:ext uri="{FF2B5EF4-FFF2-40B4-BE49-F238E27FC236}">
                    <a16:creationId xmlns:a16="http://schemas.microsoft.com/office/drawing/2014/main" id="{1854B04B-27E0-F7E0-4F62-614BB6EC1AA4}"/>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9" name="Freeform 78">
                <a:extLst>
                  <a:ext uri="{FF2B5EF4-FFF2-40B4-BE49-F238E27FC236}">
                    <a16:creationId xmlns:a16="http://schemas.microsoft.com/office/drawing/2014/main" id="{7F6BF850-C66A-4476-F32C-2C7C85F34EC0}"/>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0" name="Freeform 79">
                <a:extLst>
                  <a:ext uri="{FF2B5EF4-FFF2-40B4-BE49-F238E27FC236}">
                    <a16:creationId xmlns:a16="http://schemas.microsoft.com/office/drawing/2014/main" id="{24A45214-9B0E-451D-264F-6F5BE3E70D2F}"/>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1" name="Freeform 80">
                <a:extLst>
                  <a:ext uri="{FF2B5EF4-FFF2-40B4-BE49-F238E27FC236}">
                    <a16:creationId xmlns:a16="http://schemas.microsoft.com/office/drawing/2014/main" id="{9D92C133-3CB0-D961-609E-913D5A295C72}"/>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2" name="Freeform 81">
                <a:extLst>
                  <a:ext uri="{FF2B5EF4-FFF2-40B4-BE49-F238E27FC236}">
                    <a16:creationId xmlns:a16="http://schemas.microsoft.com/office/drawing/2014/main" id="{8906B574-AC9C-2A12-9436-9CD9B500EC58}"/>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3" name="Freeform 82">
                <a:extLst>
                  <a:ext uri="{FF2B5EF4-FFF2-40B4-BE49-F238E27FC236}">
                    <a16:creationId xmlns:a16="http://schemas.microsoft.com/office/drawing/2014/main" id="{48B88122-ACCB-0AC5-4A91-1AFCC614E71E}"/>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4" name="Freeform 83">
                <a:extLst>
                  <a:ext uri="{FF2B5EF4-FFF2-40B4-BE49-F238E27FC236}">
                    <a16:creationId xmlns:a16="http://schemas.microsoft.com/office/drawing/2014/main" id="{EDEE94F2-4EB5-E8B0-E9C8-E4F95E4F58EB}"/>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5" name="Freeform 84">
                <a:extLst>
                  <a:ext uri="{FF2B5EF4-FFF2-40B4-BE49-F238E27FC236}">
                    <a16:creationId xmlns:a16="http://schemas.microsoft.com/office/drawing/2014/main" id="{62A5DFF8-69E8-7C6E-0939-8EA5CEF9592F}"/>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6" name="Freeform 85">
                <a:extLst>
                  <a:ext uri="{FF2B5EF4-FFF2-40B4-BE49-F238E27FC236}">
                    <a16:creationId xmlns:a16="http://schemas.microsoft.com/office/drawing/2014/main" id="{090B16A7-0C5B-12A4-C38F-9ABD7B29A2C6}"/>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7" name="Freeform 86">
                <a:extLst>
                  <a:ext uri="{FF2B5EF4-FFF2-40B4-BE49-F238E27FC236}">
                    <a16:creationId xmlns:a16="http://schemas.microsoft.com/office/drawing/2014/main" id="{DEB81FD3-F84E-C5B4-596B-C2D9DAD1DD5F}"/>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8" name="Freeform 87">
                <a:extLst>
                  <a:ext uri="{FF2B5EF4-FFF2-40B4-BE49-F238E27FC236}">
                    <a16:creationId xmlns:a16="http://schemas.microsoft.com/office/drawing/2014/main" id="{4E6626B8-2B73-C79D-FE83-150BF10A6EF8}"/>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9" name="Freeform 88">
                <a:extLst>
                  <a:ext uri="{FF2B5EF4-FFF2-40B4-BE49-F238E27FC236}">
                    <a16:creationId xmlns:a16="http://schemas.microsoft.com/office/drawing/2014/main" id="{2D391899-B9A2-31CB-6106-B03FF7A361E8}"/>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0" name="Freeform 89">
                <a:extLst>
                  <a:ext uri="{FF2B5EF4-FFF2-40B4-BE49-F238E27FC236}">
                    <a16:creationId xmlns:a16="http://schemas.microsoft.com/office/drawing/2014/main" id="{E415E72A-BF83-9E9D-3193-4E33475DFD38}"/>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1" name="Freeform 90">
                <a:extLst>
                  <a:ext uri="{FF2B5EF4-FFF2-40B4-BE49-F238E27FC236}">
                    <a16:creationId xmlns:a16="http://schemas.microsoft.com/office/drawing/2014/main" id="{2C50D46C-CD3C-9578-3D66-EBB4401D7BE2}"/>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2" name="Freeform 91">
                <a:extLst>
                  <a:ext uri="{FF2B5EF4-FFF2-40B4-BE49-F238E27FC236}">
                    <a16:creationId xmlns:a16="http://schemas.microsoft.com/office/drawing/2014/main" id="{DD5C0D3B-694A-4D21-D2CA-D0C69A97DA34}"/>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3" name="Freeform 92">
                <a:extLst>
                  <a:ext uri="{FF2B5EF4-FFF2-40B4-BE49-F238E27FC236}">
                    <a16:creationId xmlns:a16="http://schemas.microsoft.com/office/drawing/2014/main" id="{ADB1BFF1-526F-9FD9-BCB3-7F30249FE60D}"/>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Tree>
    <p:extLst>
      <p:ext uri="{BB962C8B-B14F-4D97-AF65-F5344CB8AC3E}">
        <p14:creationId xmlns:p14="http://schemas.microsoft.com/office/powerpoint/2010/main" val="4072678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hite Al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92AED2F-7E09-5FBA-1CE8-AF2BEB53912D}"/>
              </a:ext>
            </a:extLst>
          </p:cNvPr>
          <p:cNvSpPr>
            <a:spLocks noGrp="1"/>
          </p:cNvSpPr>
          <p:nvPr>
            <p:ph type="body" sz="quarter" idx="13" hasCustomPrompt="1"/>
          </p:nvPr>
        </p:nvSpPr>
        <p:spPr>
          <a:xfrm>
            <a:off x="215900" y="627063"/>
            <a:ext cx="8712200" cy="288925"/>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Click to insert title.</a:t>
            </a:r>
          </a:p>
        </p:txBody>
      </p:sp>
      <p:sp>
        <p:nvSpPr>
          <p:cNvPr id="6" name="Text Placeholder 9">
            <a:extLst>
              <a:ext uri="{FF2B5EF4-FFF2-40B4-BE49-F238E27FC236}">
                <a16:creationId xmlns:a16="http://schemas.microsoft.com/office/drawing/2014/main" id="{1F23F4A2-995F-91FA-375C-59861C4C3D04}"/>
              </a:ext>
            </a:extLst>
          </p:cNvPr>
          <p:cNvSpPr>
            <a:spLocks noGrp="1"/>
          </p:cNvSpPr>
          <p:nvPr>
            <p:ph type="body" sz="quarter" idx="27" hasCustomPrompt="1"/>
          </p:nvPr>
        </p:nvSpPr>
        <p:spPr>
          <a:xfrm>
            <a:off x="215900" y="319089"/>
            <a:ext cx="4284663"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2" name="Footer Placeholder 4">
            <a:extLst>
              <a:ext uri="{FF2B5EF4-FFF2-40B4-BE49-F238E27FC236}">
                <a16:creationId xmlns:a16="http://schemas.microsoft.com/office/drawing/2014/main" id="{CBF3F302-A119-774B-A018-68C0F8752ACA}"/>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CFB4A54E-1A20-C2D7-C972-1427958A1EDA}"/>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68696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106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92AED2F-7E09-5FBA-1CE8-AF2BEB53912D}"/>
              </a:ext>
            </a:extLst>
          </p:cNvPr>
          <p:cNvSpPr>
            <a:spLocks noGrp="1"/>
          </p:cNvSpPr>
          <p:nvPr>
            <p:ph type="body" sz="quarter" idx="13" hasCustomPrompt="1"/>
          </p:nvPr>
        </p:nvSpPr>
        <p:spPr>
          <a:xfrm>
            <a:off x="215900" y="617007"/>
            <a:ext cx="8724900" cy="20478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Click to insert title.</a:t>
            </a:r>
          </a:p>
        </p:txBody>
      </p:sp>
      <p:sp>
        <p:nvSpPr>
          <p:cNvPr id="6" name="Text Placeholder 9">
            <a:extLst>
              <a:ext uri="{FF2B5EF4-FFF2-40B4-BE49-F238E27FC236}">
                <a16:creationId xmlns:a16="http://schemas.microsoft.com/office/drawing/2014/main" id="{1F23F4A2-995F-91FA-375C-59861C4C3D04}"/>
              </a:ext>
            </a:extLst>
          </p:cNvPr>
          <p:cNvSpPr>
            <a:spLocks noGrp="1"/>
          </p:cNvSpPr>
          <p:nvPr>
            <p:ph type="body" sz="quarter" idx="27" hasCustomPrompt="1"/>
          </p:nvPr>
        </p:nvSpPr>
        <p:spPr>
          <a:xfrm>
            <a:off x="215900" y="319089"/>
            <a:ext cx="4284663"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7" name="Rectangle 6">
            <a:extLst>
              <a:ext uri="{FF2B5EF4-FFF2-40B4-BE49-F238E27FC236}">
                <a16:creationId xmlns:a16="http://schemas.microsoft.com/office/drawing/2014/main" id="{F8927A4D-6948-2588-3C64-B2E81481CDB5}"/>
              </a:ext>
            </a:extLst>
          </p:cNvPr>
          <p:cNvSpPr/>
          <p:nvPr userDrawn="1"/>
        </p:nvSpPr>
        <p:spPr>
          <a:xfrm>
            <a:off x="215900" y="1419225"/>
            <a:ext cx="284321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Rectangle 8">
            <a:extLst>
              <a:ext uri="{FF2B5EF4-FFF2-40B4-BE49-F238E27FC236}">
                <a16:creationId xmlns:a16="http://schemas.microsoft.com/office/drawing/2014/main" id="{E4923238-AAEA-3311-1B76-232B599FDABD}"/>
              </a:ext>
            </a:extLst>
          </p:cNvPr>
          <p:cNvSpPr/>
          <p:nvPr userDrawn="1"/>
        </p:nvSpPr>
        <p:spPr>
          <a:xfrm>
            <a:off x="3156743" y="1419225"/>
            <a:ext cx="284321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Rectangle 9">
            <a:extLst>
              <a:ext uri="{FF2B5EF4-FFF2-40B4-BE49-F238E27FC236}">
                <a16:creationId xmlns:a16="http://schemas.microsoft.com/office/drawing/2014/main" id="{83B788F1-6012-D560-F1CD-EE5F2B838BA1}"/>
              </a:ext>
            </a:extLst>
          </p:cNvPr>
          <p:cNvSpPr/>
          <p:nvPr userDrawn="1"/>
        </p:nvSpPr>
        <p:spPr>
          <a:xfrm>
            <a:off x="6084887" y="1419225"/>
            <a:ext cx="284321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Rectangle 10">
            <a:extLst>
              <a:ext uri="{FF2B5EF4-FFF2-40B4-BE49-F238E27FC236}">
                <a16:creationId xmlns:a16="http://schemas.microsoft.com/office/drawing/2014/main" id="{233D8033-4A90-1E75-9747-999B07E26A66}"/>
              </a:ext>
            </a:extLst>
          </p:cNvPr>
          <p:cNvSpPr/>
          <p:nvPr userDrawn="1"/>
        </p:nvSpPr>
        <p:spPr>
          <a:xfrm>
            <a:off x="215900" y="2608263"/>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2" name="Rectangle 11">
            <a:extLst>
              <a:ext uri="{FF2B5EF4-FFF2-40B4-BE49-F238E27FC236}">
                <a16:creationId xmlns:a16="http://schemas.microsoft.com/office/drawing/2014/main" id="{8D37C1A9-0D32-5D38-442A-20AB9B875D32}"/>
              </a:ext>
            </a:extLst>
          </p:cNvPr>
          <p:cNvSpPr/>
          <p:nvPr userDrawn="1"/>
        </p:nvSpPr>
        <p:spPr>
          <a:xfrm>
            <a:off x="4643437" y="2608263"/>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3" name="Rectangle 12">
            <a:extLst>
              <a:ext uri="{FF2B5EF4-FFF2-40B4-BE49-F238E27FC236}">
                <a16:creationId xmlns:a16="http://schemas.microsoft.com/office/drawing/2014/main" id="{6E96CFFF-6D63-3B93-E817-82FFD599E098}"/>
              </a:ext>
            </a:extLst>
          </p:cNvPr>
          <p:cNvSpPr/>
          <p:nvPr userDrawn="1"/>
        </p:nvSpPr>
        <p:spPr>
          <a:xfrm>
            <a:off x="215900" y="3824880"/>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4" name="Rectangle 13">
            <a:extLst>
              <a:ext uri="{FF2B5EF4-FFF2-40B4-BE49-F238E27FC236}">
                <a16:creationId xmlns:a16="http://schemas.microsoft.com/office/drawing/2014/main" id="{2BE2293B-519A-F72D-D662-879CCCF478DE}"/>
              </a:ext>
            </a:extLst>
          </p:cNvPr>
          <p:cNvSpPr/>
          <p:nvPr userDrawn="1"/>
        </p:nvSpPr>
        <p:spPr>
          <a:xfrm>
            <a:off x="4643437" y="3824880"/>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5" name="Text Placeholder 9">
            <a:extLst>
              <a:ext uri="{FF2B5EF4-FFF2-40B4-BE49-F238E27FC236}">
                <a16:creationId xmlns:a16="http://schemas.microsoft.com/office/drawing/2014/main" id="{25BEF1AC-6CBD-F292-CB10-8BFDF79B2800}"/>
              </a:ext>
            </a:extLst>
          </p:cNvPr>
          <p:cNvSpPr>
            <a:spLocks noGrp="1"/>
          </p:cNvSpPr>
          <p:nvPr>
            <p:ph type="body" sz="quarter" idx="35" hasCustomPrompt="1"/>
          </p:nvPr>
        </p:nvSpPr>
        <p:spPr>
          <a:xfrm>
            <a:off x="935039" y="1568886"/>
            <a:ext cx="2010035"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6" name="Text Placeholder 32">
            <a:extLst>
              <a:ext uri="{FF2B5EF4-FFF2-40B4-BE49-F238E27FC236}">
                <a16:creationId xmlns:a16="http://schemas.microsoft.com/office/drawing/2014/main" id="{306DD891-EA8A-9247-4E03-C8F7BA9DDC43}"/>
              </a:ext>
            </a:extLst>
          </p:cNvPr>
          <p:cNvSpPr>
            <a:spLocks noGrp="1"/>
          </p:cNvSpPr>
          <p:nvPr>
            <p:ph type="body" sz="quarter" idx="39"/>
          </p:nvPr>
        </p:nvSpPr>
        <p:spPr>
          <a:xfrm>
            <a:off x="935039" y="1767323"/>
            <a:ext cx="2010036"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42">
            <a:extLst>
              <a:ext uri="{FF2B5EF4-FFF2-40B4-BE49-F238E27FC236}">
                <a16:creationId xmlns:a16="http://schemas.microsoft.com/office/drawing/2014/main" id="{AE7043E8-FBCF-6007-B1D9-774B080363BB}"/>
              </a:ext>
            </a:extLst>
          </p:cNvPr>
          <p:cNvSpPr>
            <a:spLocks noGrp="1"/>
          </p:cNvSpPr>
          <p:nvPr>
            <p:ph type="pic" sz="quarter" idx="46" hasCustomPrompt="1"/>
          </p:nvPr>
        </p:nvSpPr>
        <p:spPr>
          <a:xfrm>
            <a:off x="348210" y="161556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18" name="Text Placeholder 9">
            <a:extLst>
              <a:ext uri="{FF2B5EF4-FFF2-40B4-BE49-F238E27FC236}">
                <a16:creationId xmlns:a16="http://schemas.microsoft.com/office/drawing/2014/main" id="{19F6B059-D5DD-4A0D-D3AA-9AA2D5249932}"/>
              </a:ext>
            </a:extLst>
          </p:cNvPr>
          <p:cNvSpPr>
            <a:spLocks noGrp="1"/>
          </p:cNvSpPr>
          <p:nvPr>
            <p:ph type="body" sz="quarter" idx="47" hasCustomPrompt="1"/>
          </p:nvPr>
        </p:nvSpPr>
        <p:spPr>
          <a:xfrm>
            <a:off x="3856306" y="1568886"/>
            <a:ext cx="2010035"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9" name="Text Placeholder 32">
            <a:extLst>
              <a:ext uri="{FF2B5EF4-FFF2-40B4-BE49-F238E27FC236}">
                <a16:creationId xmlns:a16="http://schemas.microsoft.com/office/drawing/2014/main" id="{D38C44B3-A269-67F7-4EF3-4934DF3CF37C}"/>
              </a:ext>
            </a:extLst>
          </p:cNvPr>
          <p:cNvSpPr>
            <a:spLocks noGrp="1"/>
          </p:cNvSpPr>
          <p:nvPr>
            <p:ph type="body" sz="quarter" idx="48"/>
          </p:nvPr>
        </p:nvSpPr>
        <p:spPr>
          <a:xfrm>
            <a:off x="3856306" y="1767323"/>
            <a:ext cx="2010036"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42">
            <a:extLst>
              <a:ext uri="{FF2B5EF4-FFF2-40B4-BE49-F238E27FC236}">
                <a16:creationId xmlns:a16="http://schemas.microsoft.com/office/drawing/2014/main" id="{DAC687B8-6538-7DA3-DF46-8E5E29C9EE7B}"/>
              </a:ext>
            </a:extLst>
          </p:cNvPr>
          <p:cNvSpPr>
            <a:spLocks noGrp="1"/>
          </p:cNvSpPr>
          <p:nvPr>
            <p:ph type="pic" sz="quarter" idx="49" hasCustomPrompt="1"/>
          </p:nvPr>
        </p:nvSpPr>
        <p:spPr>
          <a:xfrm>
            <a:off x="3269477" y="161556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1" name="Text Placeholder 9">
            <a:extLst>
              <a:ext uri="{FF2B5EF4-FFF2-40B4-BE49-F238E27FC236}">
                <a16:creationId xmlns:a16="http://schemas.microsoft.com/office/drawing/2014/main" id="{0FEFA35E-B823-AAE3-3188-9D7A3978FDA6}"/>
              </a:ext>
            </a:extLst>
          </p:cNvPr>
          <p:cNvSpPr>
            <a:spLocks noGrp="1"/>
          </p:cNvSpPr>
          <p:nvPr>
            <p:ph type="body" sz="quarter" idx="50" hasCustomPrompt="1"/>
          </p:nvPr>
        </p:nvSpPr>
        <p:spPr>
          <a:xfrm>
            <a:off x="6785754" y="1568886"/>
            <a:ext cx="2010035"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2" name="Text Placeholder 32">
            <a:extLst>
              <a:ext uri="{FF2B5EF4-FFF2-40B4-BE49-F238E27FC236}">
                <a16:creationId xmlns:a16="http://schemas.microsoft.com/office/drawing/2014/main" id="{A6B82983-BED2-D0BA-E34B-57A7DB4B91B3}"/>
              </a:ext>
            </a:extLst>
          </p:cNvPr>
          <p:cNvSpPr>
            <a:spLocks noGrp="1"/>
          </p:cNvSpPr>
          <p:nvPr>
            <p:ph type="body" sz="quarter" idx="51"/>
          </p:nvPr>
        </p:nvSpPr>
        <p:spPr>
          <a:xfrm>
            <a:off x="6785754" y="1767323"/>
            <a:ext cx="2010036"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42">
            <a:extLst>
              <a:ext uri="{FF2B5EF4-FFF2-40B4-BE49-F238E27FC236}">
                <a16:creationId xmlns:a16="http://schemas.microsoft.com/office/drawing/2014/main" id="{FF98E427-BE82-669F-F2CF-2BB448B764DB}"/>
              </a:ext>
            </a:extLst>
          </p:cNvPr>
          <p:cNvSpPr>
            <a:spLocks noGrp="1"/>
          </p:cNvSpPr>
          <p:nvPr>
            <p:ph type="pic" sz="quarter" idx="52" hasCustomPrompt="1"/>
          </p:nvPr>
        </p:nvSpPr>
        <p:spPr>
          <a:xfrm>
            <a:off x="6198925" y="161556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4" name="Text Placeholder 9">
            <a:extLst>
              <a:ext uri="{FF2B5EF4-FFF2-40B4-BE49-F238E27FC236}">
                <a16:creationId xmlns:a16="http://schemas.microsoft.com/office/drawing/2014/main" id="{C98C6CB1-222B-6AFE-169F-A237D4089113}"/>
              </a:ext>
            </a:extLst>
          </p:cNvPr>
          <p:cNvSpPr>
            <a:spLocks noGrp="1"/>
          </p:cNvSpPr>
          <p:nvPr>
            <p:ph type="body" sz="quarter" idx="53" hasCustomPrompt="1"/>
          </p:nvPr>
        </p:nvSpPr>
        <p:spPr>
          <a:xfrm>
            <a:off x="935039" y="2743168"/>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5" name="Text Placeholder 32">
            <a:extLst>
              <a:ext uri="{FF2B5EF4-FFF2-40B4-BE49-F238E27FC236}">
                <a16:creationId xmlns:a16="http://schemas.microsoft.com/office/drawing/2014/main" id="{83362D77-B6AD-46F5-B12B-0883235381CE}"/>
              </a:ext>
            </a:extLst>
          </p:cNvPr>
          <p:cNvSpPr>
            <a:spLocks noGrp="1"/>
          </p:cNvSpPr>
          <p:nvPr>
            <p:ph type="body" sz="quarter" idx="54"/>
          </p:nvPr>
        </p:nvSpPr>
        <p:spPr>
          <a:xfrm>
            <a:off x="935039" y="2941605"/>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Picture Placeholder 42">
            <a:extLst>
              <a:ext uri="{FF2B5EF4-FFF2-40B4-BE49-F238E27FC236}">
                <a16:creationId xmlns:a16="http://schemas.microsoft.com/office/drawing/2014/main" id="{A800F9CE-9041-C86D-674B-609A51E04DDF}"/>
              </a:ext>
            </a:extLst>
          </p:cNvPr>
          <p:cNvSpPr>
            <a:spLocks noGrp="1"/>
          </p:cNvSpPr>
          <p:nvPr>
            <p:ph type="pic" sz="quarter" idx="55" hasCustomPrompt="1"/>
          </p:nvPr>
        </p:nvSpPr>
        <p:spPr>
          <a:xfrm>
            <a:off x="348210" y="2789843"/>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7" name="Text Placeholder 9">
            <a:extLst>
              <a:ext uri="{FF2B5EF4-FFF2-40B4-BE49-F238E27FC236}">
                <a16:creationId xmlns:a16="http://schemas.microsoft.com/office/drawing/2014/main" id="{A1416BDE-92B4-54DA-1113-EA73E9844661}"/>
              </a:ext>
            </a:extLst>
          </p:cNvPr>
          <p:cNvSpPr>
            <a:spLocks noGrp="1"/>
          </p:cNvSpPr>
          <p:nvPr>
            <p:ph type="body" sz="quarter" idx="56" hasCustomPrompt="1"/>
          </p:nvPr>
        </p:nvSpPr>
        <p:spPr>
          <a:xfrm>
            <a:off x="5365771" y="2743168"/>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8" name="Text Placeholder 32">
            <a:extLst>
              <a:ext uri="{FF2B5EF4-FFF2-40B4-BE49-F238E27FC236}">
                <a16:creationId xmlns:a16="http://schemas.microsoft.com/office/drawing/2014/main" id="{AA7A5419-060B-866A-3638-18BD9ABD8EC5}"/>
              </a:ext>
            </a:extLst>
          </p:cNvPr>
          <p:cNvSpPr>
            <a:spLocks noGrp="1"/>
          </p:cNvSpPr>
          <p:nvPr>
            <p:ph type="body" sz="quarter" idx="57"/>
          </p:nvPr>
        </p:nvSpPr>
        <p:spPr>
          <a:xfrm>
            <a:off x="5365771" y="2941605"/>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42">
            <a:extLst>
              <a:ext uri="{FF2B5EF4-FFF2-40B4-BE49-F238E27FC236}">
                <a16:creationId xmlns:a16="http://schemas.microsoft.com/office/drawing/2014/main" id="{6ADAEBC5-AD26-30C8-0351-BB9C77FD7AC0}"/>
              </a:ext>
            </a:extLst>
          </p:cNvPr>
          <p:cNvSpPr>
            <a:spLocks noGrp="1"/>
          </p:cNvSpPr>
          <p:nvPr>
            <p:ph type="pic" sz="quarter" idx="58" hasCustomPrompt="1"/>
          </p:nvPr>
        </p:nvSpPr>
        <p:spPr>
          <a:xfrm>
            <a:off x="4778942" y="2789843"/>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30" name="Text Placeholder 9">
            <a:extLst>
              <a:ext uri="{FF2B5EF4-FFF2-40B4-BE49-F238E27FC236}">
                <a16:creationId xmlns:a16="http://schemas.microsoft.com/office/drawing/2014/main" id="{4868867B-06CF-B338-EFA7-1B4285076BF2}"/>
              </a:ext>
            </a:extLst>
          </p:cNvPr>
          <p:cNvSpPr>
            <a:spLocks noGrp="1"/>
          </p:cNvSpPr>
          <p:nvPr>
            <p:ph type="body" sz="quarter" idx="59" hasCustomPrompt="1"/>
          </p:nvPr>
        </p:nvSpPr>
        <p:spPr>
          <a:xfrm>
            <a:off x="935039" y="3946326"/>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31" name="Text Placeholder 32">
            <a:extLst>
              <a:ext uri="{FF2B5EF4-FFF2-40B4-BE49-F238E27FC236}">
                <a16:creationId xmlns:a16="http://schemas.microsoft.com/office/drawing/2014/main" id="{45856CB2-3EFB-0690-1F14-C969A0ABAC6A}"/>
              </a:ext>
            </a:extLst>
          </p:cNvPr>
          <p:cNvSpPr>
            <a:spLocks noGrp="1"/>
          </p:cNvSpPr>
          <p:nvPr>
            <p:ph type="body" sz="quarter" idx="60"/>
          </p:nvPr>
        </p:nvSpPr>
        <p:spPr>
          <a:xfrm>
            <a:off x="935039" y="4144763"/>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42">
            <a:extLst>
              <a:ext uri="{FF2B5EF4-FFF2-40B4-BE49-F238E27FC236}">
                <a16:creationId xmlns:a16="http://schemas.microsoft.com/office/drawing/2014/main" id="{AEC65C40-26B6-4785-C35A-E29368598AA9}"/>
              </a:ext>
            </a:extLst>
          </p:cNvPr>
          <p:cNvSpPr>
            <a:spLocks noGrp="1"/>
          </p:cNvSpPr>
          <p:nvPr>
            <p:ph type="pic" sz="quarter" idx="61" hasCustomPrompt="1"/>
          </p:nvPr>
        </p:nvSpPr>
        <p:spPr>
          <a:xfrm>
            <a:off x="348210" y="399300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33" name="Text Placeholder 9">
            <a:extLst>
              <a:ext uri="{FF2B5EF4-FFF2-40B4-BE49-F238E27FC236}">
                <a16:creationId xmlns:a16="http://schemas.microsoft.com/office/drawing/2014/main" id="{EEC3CD7E-008A-0911-0C42-6CC6F76670E7}"/>
              </a:ext>
            </a:extLst>
          </p:cNvPr>
          <p:cNvSpPr>
            <a:spLocks noGrp="1"/>
          </p:cNvSpPr>
          <p:nvPr>
            <p:ph type="body" sz="quarter" idx="62" hasCustomPrompt="1"/>
          </p:nvPr>
        </p:nvSpPr>
        <p:spPr>
          <a:xfrm>
            <a:off x="5365771" y="3946326"/>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34" name="Text Placeholder 32">
            <a:extLst>
              <a:ext uri="{FF2B5EF4-FFF2-40B4-BE49-F238E27FC236}">
                <a16:creationId xmlns:a16="http://schemas.microsoft.com/office/drawing/2014/main" id="{B5C9427E-D8DD-4AA3-033A-E5AB8628EEFF}"/>
              </a:ext>
            </a:extLst>
          </p:cNvPr>
          <p:cNvSpPr>
            <a:spLocks noGrp="1"/>
          </p:cNvSpPr>
          <p:nvPr>
            <p:ph type="body" sz="quarter" idx="63"/>
          </p:nvPr>
        </p:nvSpPr>
        <p:spPr>
          <a:xfrm>
            <a:off x="5365771" y="4144763"/>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Picture Placeholder 42">
            <a:extLst>
              <a:ext uri="{FF2B5EF4-FFF2-40B4-BE49-F238E27FC236}">
                <a16:creationId xmlns:a16="http://schemas.microsoft.com/office/drawing/2014/main" id="{DEAA93CA-8846-45AB-5ADC-B6FB7B378705}"/>
              </a:ext>
            </a:extLst>
          </p:cNvPr>
          <p:cNvSpPr>
            <a:spLocks noGrp="1"/>
          </p:cNvSpPr>
          <p:nvPr>
            <p:ph type="pic" sz="quarter" idx="64" hasCustomPrompt="1"/>
          </p:nvPr>
        </p:nvSpPr>
        <p:spPr>
          <a:xfrm>
            <a:off x="4778942" y="399300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 name="Footer Placeholder 4">
            <a:extLst>
              <a:ext uri="{FF2B5EF4-FFF2-40B4-BE49-F238E27FC236}">
                <a16:creationId xmlns:a16="http://schemas.microsoft.com/office/drawing/2014/main" id="{FEA251B3-7CC4-84A6-AC02-FFCF8A8FC2EE}"/>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B688980D-8A0A-1C75-8375-177970F42C1A}"/>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534768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ing Slide Warm Yellow">
    <p:bg>
      <p:bgPr>
        <a:solidFill>
          <a:schemeClr val="bg2"/>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28A66DD-E13F-2C47-99F0-7BDEC1B3EE58}"/>
              </a:ext>
            </a:extLst>
          </p:cNvPr>
          <p:cNvGrpSpPr/>
          <p:nvPr userDrawn="1"/>
        </p:nvGrpSpPr>
        <p:grpSpPr>
          <a:xfrm>
            <a:off x="211587" y="4582633"/>
            <a:ext cx="1514666" cy="365605"/>
            <a:chOff x="211587" y="4593566"/>
            <a:chExt cx="1429538" cy="345057"/>
          </a:xfrm>
        </p:grpSpPr>
        <p:grpSp>
          <p:nvGrpSpPr>
            <p:cNvPr id="55" name="Graphic 11">
              <a:extLst>
                <a:ext uri="{FF2B5EF4-FFF2-40B4-BE49-F238E27FC236}">
                  <a16:creationId xmlns:a16="http://schemas.microsoft.com/office/drawing/2014/main" id="{40F98975-7FCD-844D-9889-8527072A9AB8}"/>
                </a:ext>
              </a:extLst>
            </p:cNvPr>
            <p:cNvGrpSpPr/>
            <p:nvPr/>
          </p:nvGrpSpPr>
          <p:grpSpPr>
            <a:xfrm>
              <a:off x="638681" y="4671130"/>
              <a:ext cx="1002444" cy="224838"/>
              <a:chOff x="3733211" y="2293774"/>
              <a:chExt cx="2924878" cy="656020"/>
            </a:xfrm>
            <a:solidFill>
              <a:schemeClr val="tx2"/>
            </a:solidFill>
          </p:grpSpPr>
          <p:sp>
            <p:nvSpPr>
              <p:cNvPr id="76" name="Freeform 75">
                <a:extLst>
                  <a:ext uri="{FF2B5EF4-FFF2-40B4-BE49-F238E27FC236}">
                    <a16:creationId xmlns:a16="http://schemas.microsoft.com/office/drawing/2014/main" id="{B57B3853-ADFF-4149-A7A6-E633CD2CFD2D}"/>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7" name="Freeform 76">
                <a:extLst>
                  <a:ext uri="{FF2B5EF4-FFF2-40B4-BE49-F238E27FC236}">
                    <a16:creationId xmlns:a16="http://schemas.microsoft.com/office/drawing/2014/main" id="{D1CF3B8F-C2D5-DE43-9EB8-A432C8CEB597}"/>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8" name="Freeform 77">
                <a:extLst>
                  <a:ext uri="{FF2B5EF4-FFF2-40B4-BE49-F238E27FC236}">
                    <a16:creationId xmlns:a16="http://schemas.microsoft.com/office/drawing/2014/main" id="{380334FD-3DFC-4045-822B-38E6C8E6BDA0}"/>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9" name="Freeform 78">
                <a:extLst>
                  <a:ext uri="{FF2B5EF4-FFF2-40B4-BE49-F238E27FC236}">
                    <a16:creationId xmlns:a16="http://schemas.microsoft.com/office/drawing/2014/main" id="{6471CD38-0CA4-664C-AA5A-04AE92F34C88}"/>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2"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0" name="Freeform 79">
                <a:extLst>
                  <a:ext uri="{FF2B5EF4-FFF2-40B4-BE49-F238E27FC236}">
                    <a16:creationId xmlns:a16="http://schemas.microsoft.com/office/drawing/2014/main" id="{6837098D-3737-2142-9853-BEFD889F0324}"/>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1" name="Freeform 80">
                <a:extLst>
                  <a:ext uri="{FF2B5EF4-FFF2-40B4-BE49-F238E27FC236}">
                    <a16:creationId xmlns:a16="http://schemas.microsoft.com/office/drawing/2014/main" id="{D2B4F8FB-8C9B-D14C-A7BB-24161BFA0421}"/>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2" name="Freeform 81">
                <a:extLst>
                  <a:ext uri="{FF2B5EF4-FFF2-40B4-BE49-F238E27FC236}">
                    <a16:creationId xmlns:a16="http://schemas.microsoft.com/office/drawing/2014/main" id="{93218CD8-D191-B14D-BDF5-7712A24031AD}"/>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56" name="Graphic 11">
              <a:extLst>
                <a:ext uri="{FF2B5EF4-FFF2-40B4-BE49-F238E27FC236}">
                  <a16:creationId xmlns:a16="http://schemas.microsoft.com/office/drawing/2014/main" id="{1DC60074-FE00-7E45-A907-F525238EAB48}"/>
                </a:ext>
              </a:extLst>
            </p:cNvPr>
            <p:cNvGrpSpPr/>
            <p:nvPr/>
          </p:nvGrpSpPr>
          <p:grpSpPr>
            <a:xfrm>
              <a:off x="211587" y="4593566"/>
              <a:ext cx="352564" cy="345057"/>
              <a:chOff x="2487058" y="2067462"/>
              <a:chExt cx="1028692" cy="1006789"/>
            </a:xfrm>
            <a:solidFill>
              <a:schemeClr val="accent1"/>
            </a:solidFill>
          </p:grpSpPr>
          <p:sp>
            <p:nvSpPr>
              <p:cNvPr id="57" name="Freeform 56">
                <a:extLst>
                  <a:ext uri="{FF2B5EF4-FFF2-40B4-BE49-F238E27FC236}">
                    <a16:creationId xmlns:a16="http://schemas.microsoft.com/office/drawing/2014/main" id="{6E9ECE57-CDCD-E040-AD00-640910AF86D1}"/>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58" name="Freeform 57">
                <a:extLst>
                  <a:ext uri="{FF2B5EF4-FFF2-40B4-BE49-F238E27FC236}">
                    <a16:creationId xmlns:a16="http://schemas.microsoft.com/office/drawing/2014/main" id="{311929BE-3316-984B-96BA-4CF246723233}"/>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59" name="Freeform 58">
                <a:extLst>
                  <a:ext uri="{FF2B5EF4-FFF2-40B4-BE49-F238E27FC236}">
                    <a16:creationId xmlns:a16="http://schemas.microsoft.com/office/drawing/2014/main" id="{B7630551-220C-484B-BD0D-C636E8DA3F5A}"/>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0" name="Freeform 59">
                <a:extLst>
                  <a:ext uri="{FF2B5EF4-FFF2-40B4-BE49-F238E27FC236}">
                    <a16:creationId xmlns:a16="http://schemas.microsoft.com/office/drawing/2014/main" id="{4476EEE4-6915-1842-856D-E15EDCC8B640}"/>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1" name="Freeform 60">
                <a:extLst>
                  <a:ext uri="{FF2B5EF4-FFF2-40B4-BE49-F238E27FC236}">
                    <a16:creationId xmlns:a16="http://schemas.microsoft.com/office/drawing/2014/main" id="{F6B36593-228C-E848-B7AA-EAC0A3AF1868}"/>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2" name="Freeform 61">
                <a:extLst>
                  <a:ext uri="{FF2B5EF4-FFF2-40B4-BE49-F238E27FC236}">
                    <a16:creationId xmlns:a16="http://schemas.microsoft.com/office/drawing/2014/main" id="{5FA45320-C7E4-E14A-A453-02661ECA9662}"/>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3" name="Freeform 62">
                <a:extLst>
                  <a:ext uri="{FF2B5EF4-FFF2-40B4-BE49-F238E27FC236}">
                    <a16:creationId xmlns:a16="http://schemas.microsoft.com/office/drawing/2014/main" id="{E27CD072-EFC4-964D-A411-CE2809B055D5}"/>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4" name="Freeform 63">
                <a:extLst>
                  <a:ext uri="{FF2B5EF4-FFF2-40B4-BE49-F238E27FC236}">
                    <a16:creationId xmlns:a16="http://schemas.microsoft.com/office/drawing/2014/main" id="{E7EC9A50-35AA-3E4B-87DD-8EB0EB97A14C}"/>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5" name="Freeform 64">
                <a:extLst>
                  <a:ext uri="{FF2B5EF4-FFF2-40B4-BE49-F238E27FC236}">
                    <a16:creationId xmlns:a16="http://schemas.microsoft.com/office/drawing/2014/main" id="{07D665BD-B436-0C4A-BB5C-A2D93BE9538C}"/>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6" name="Freeform 65">
                <a:extLst>
                  <a:ext uri="{FF2B5EF4-FFF2-40B4-BE49-F238E27FC236}">
                    <a16:creationId xmlns:a16="http://schemas.microsoft.com/office/drawing/2014/main" id="{5D0BCD27-B4DC-774B-A362-6E82BD01A428}"/>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7" name="Freeform 66">
                <a:extLst>
                  <a:ext uri="{FF2B5EF4-FFF2-40B4-BE49-F238E27FC236}">
                    <a16:creationId xmlns:a16="http://schemas.microsoft.com/office/drawing/2014/main" id="{88583048-B3C8-E848-81EC-35398C74850E}"/>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8" name="Freeform 67">
                <a:extLst>
                  <a:ext uri="{FF2B5EF4-FFF2-40B4-BE49-F238E27FC236}">
                    <a16:creationId xmlns:a16="http://schemas.microsoft.com/office/drawing/2014/main" id="{66C11ADC-3A09-3847-BC25-70519EE378BA}"/>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9" name="Freeform 68">
                <a:extLst>
                  <a:ext uri="{FF2B5EF4-FFF2-40B4-BE49-F238E27FC236}">
                    <a16:creationId xmlns:a16="http://schemas.microsoft.com/office/drawing/2014/main" id="{B313BFFE-FB16-DE41-B806-6148BAACC0D7}"/>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0" name="Freeform 69">
                <a:extLst>
                  <a:ext uri="{FF2B5EF4-FFF2-40B4-BE49-F238E27FC236}">
                    <a16:creationId xmlns:a16="http://schemas.microsoft.com/office/drawing/2014/main" id="{5008E915-99ED-9745-9CCA-E9D650F71AD7}"/>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1" name="Freeform 70">
                <a:extLst>
                  <a:ext uri="{FF2B5EF4-FFF2-40B4-BE49-F238E27FC236}">
                    <a16:creationId xmlns:a16="http://schemas.microsoft.com/office/drawing/2014/main" id="{20157F9C-81B0-2146-B99E-D8BFF40F4075}"/>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2" name="Freeform 71">
                <a:extLst>
                  <a:ext uri="{FF2B5EF4-FFF2-40B4-BE49-F238E27FC236}">
                    <a16:creationId xmlns:a16="http://schemas.microsoft.com/office/drawing/2014/main" id="{98F18F33-AB28-A644-A8A8-74694A9532D1}"/>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3" name="Freeform 72">
                <a:extLst>
                  <a:ext uri="{FF2B5EF4-FFF2-40B4-BE49-F238E27FC236}">
                    <a16:creationId xmlns:a16="http://schemas.microsoft.com/office/drawing/2014/main" id="{6570459D-FF85-354E-996C-B4307DBC80FE}"/>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4" name="Freeform 73">
                <a:extLst>
                  <a:ext uri="{FF2B5EF4-FFF2-40B4-BE49-F238E27FC236}">
                    <a16:creationId xmlns:a16="http://schemas.microsoft.com/office/drawing/2014/main" id="{695AB8E3-9A53-6D46-91FD-E59C7A3B8AE4}"/>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5" name="Freeform 74">
                <a:extLst>
                  <a:ext uri="{FF2B5EF4-FFF2-40B4-BE49-F238E27FC236}">
                    <a16:creationId xmlns:a16="http://schemas.microsoft.com/office/drawing/2014/main" id="{D49AF016-69D5-C74D-B92C-F27D32F46B3B}"/>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
        <p:nvSpPr>
          <p:cNvPr id="83" name="Text Placeholder 15">
            <a:extLst>
              <a:ext uri="{FF2B5EF4-FFF2-40B4-BE49-F238E27FC236}">
                <a16:creationId xmlns:a16="http://schemas.microsoft.com/office/drawing/2014/main" id="{5245708D-39F0-0549-BEB2-D1CD4477F72F}"/>
              </a:ext>
            </a:extLst>
          </p:cNvPr>
          <p:cNvSpPr>
            <a:spLocks noGrp="1"/>
          </p:cNvSpPr>
          <p:nvPr>
            <p:ph type="body" sz="quarter" idx="13" hasCustomPrompt="1"/>
          </p:nvPr>
        </p:nvSpPr>
        <p:spPr>
          <a:xfrm>
            <a:off x="227191" y="1311274"/>
            <a:ext cx="4273372" cy="504825"/>
          </a:xfrm>
        </p:spPr>
        <p:txBody>
          <a:bodyPr anchor="t" anchorCtr="0">
            <a:noAutofit/>
          </a:bodyPr>
          <a:lstStyle>
            <a:lvl1pPr marL="0" indent="0">
              <a:buNone/>
              <a:defRPr sz="32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Thank you!</a:t>
            </a:r>
          </a:p>
        </p:txBody>
      </p:sp>
      <p:sp>
        <p:nvSpPr>
          <p:cNvPr id="84" name="Text Placeholder 32">
            <a:extLst>
              <a:ext uri="{FF2B5EF4-FFF2-40B4-BE49-F238E27FC236}">
                <a16:creationId xmlns:a16="http://schemas.microsoft.com/office/drawing/2014/main" id="{8ABD3588-FD5B-CC46-B06E-456A729736FF}"/>
              </a:ext>
            </a:extLst>
          </p:cNvPr>
          <p:cNvSpPr>
            <a:spLocks noGrp="1"/>
          </p:cNvSpPr>
          <p:nvPr>
            <p:ph type="body" sz="quarter" idx="48"/>
          </p:nvPr>
        </p:nvSpPr>
        <p:spPr>
          <a:xfrm>
            <a:off x="223202" y="2218265"/>
            <a:ext cx="4273372" cy="424923"/>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p:txBody>
      </p:sp>
      <p:sp>
        <p:nvSpPr>
          <p:cNvPr id="85" name="Text Placeholder 9">
            <a:extLst>
              <a:ext uri="{FF2B5EF4-FFF2-40B4-BE49-F238E27FC236}">
                <a16:creationId xmlns:a16="http://schemas.microsoft.com/office/drawing/2014/main" id="{792CFF5D-6C9E-1F45-9D58-FD3D4D08AE32}"/>
              </a:ext>
            </a:extLst>
          </p:cNvPr>
          <p:cNvSpPr>
            <a:spLocks noGrp="1"/>
          </p:cNvSpPr>
          <p:nvPr>
            <p:ph type="body" sz="quarter" idx="35" hasCustomPrompt="1"/>
          </p:nvPr>
        </p:nvSpPr>
        <p:spPr>
          <a:xfrm>
            <a:off x="223201" y="2802100"/>
            <a:ext cx="4277362" cy="130013"/>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86" name="Text Placeholder 32">
            <a:extLst>
              <a:ext uri="{FF2B5EF4-FFF2-40B4-BE49-F238E27FC236}">
                <a16:creationId xmlns:a16="http://schemas.microsoft.com/office/drawing/2014/main" id="{45E670BD-D326-0A4E-86DC-7AF8A809964B}"/>
              </a:ext>
            </a:extLst>
          </p:cNvPr>
          <p:cNvSpPr>
            <a:spLocks noGrp="1"/>
          </p:cNvSpPr>
          <p:nvPr>
            <p:ph type="body" sz="quarter" idx="39" hasCustomPrompt="1"/>
          </p:nvPr>
        </p:nvSpPr>
        <p:spPr>
          <a:xfrm>
            <a:off x="223201" y="3040063"/>
            <a:ext cx="2080262" cy="792162"/>
          </a:xfrm>
        </p:spPr>
        <p:txBody>
          <a:bodyPr>
            <a:noAutofit/>
          </a:bodyPr>
          <a:lstStyle>
            <a:lvl1pPr marL="0" indent="0">
              <a:lnSpc>
                <a:spcPct val="114000"/>
              </a:lnSpc>
              <a:spcBef>
                <a:spcPts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First Last</a:t>
            </a:r>
          </a:p>
          <a:p>
            <a:pPr lvl="0"/>
            <a:r>
              <a:rPr lang="en-US" dirty="0"/>
              <a:t>Job title</a:t>
            </a:r>
          </a:p>
          <a:p>
            <a:pPr lvl="0"/>
            <a:r>
              <a:rPr lang="en-US" dirty="0"/>
              <a:t>Phone:</a:t>
            </a:r>
          </a:p>
          <a:p>
            <a:pPr lvl="0"/>
            <a:r>
              <a:rPr lang="en-US" dirty="0"/>
              <a:t>Email:</a:t>
            </a:r>
          </a:p>
        </p:txBody>
      </p:sp>
      <p:sp>
        <p:nvSpPr>
          <p:cNvPr id="87" name="Text Placeholder 32">
            <a:extLst>
              <a:ext uri="{FF2B5EF4-FFF2-40B4-BE49-F238E27FC236}">
                <a16:creationId xmlns:a16="http://schemas.microsoft.com/office/drawing/2014/main" id="{9449C036-C3AD-E846-ACDA-73192F83706D}"/>
              </a:ext>
            </a:extLst>
          </p:cNvPr>
          <p:cNvSpPr>
            <a:spLocks noGrp="1"/>
          </p:cNvSpPr>
          <p:nvPr>
            <p:ph type="body" sz="quarter" idx="49" hasCustomPrompt="1"/>
          </p:nvPr>
        </p:nvSpPr>
        <p:spPr>
          <a:xfrm>
            <a:off x="2411412" y="3040063"/>
            <a:ext cx="2089151" cy="792162"/>
          </a:xfrm>
        </p:spPr>
        <p:txBody>
          <a:bodyPr>
            <a:noAutofit/>
          </a:bodyPr>
          <a:lstStyle>
            <a:lvl1pPr marL="0" indent="0">
              <a:lnSpc>
                <a:spcPct val="114000"/>
              </a:lnSpc>
              <a:spcBef>
                <a:spcPts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First Last</a:t>
            </a:r>
          </a:p>
          <a:p>
            <a:pPr lvl="0"/>
            <a:r>
              <a:rPr lang="en-US" dirty="0"/>
              <a:t>Job title</a:t>
            </a:r>
          </a:p>
          <a:p>
            <a:pPr lvl="0"/>
            <a:r>
              <a:rPr lang="en-US" dirty="0"/>
              <a:t>Phone:</a:t>
            </a:r>
          </a:p>
          <a:p>
            <a:pPr lvl="0"/>
            <a:r>
              <a:rPr lang="en-US" dirty="0"/>
              <a:t>Email:</a:t>
            </a:r>
          </a:p>
        </p:txBody>
      </p:sp>
    </p:spTree>
    <p:extLst>
      <p:ext uri="{BB962C8B-B14F-4D97-AF65-F5344CB8AC3E}">
        <p14:creationId xmlns:p14="http://schemas.microsoft.com/office/powerpoint/2010/main" val="2474662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ing Slide Whit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492465-ACA1-D57D-721D-3C471F62601F}"/>
              </a:ext>
            </a:extLst>
          </p:cNvPr>
          <p:cNvGrpSpPr/>
          <p:nvPr userDrawn="1"/>
        </p:nvGrpSpPr>
        <p:grpSpPr>
          <a:xfrm>
            <a:off x="211587" y="4582633"/>
            <a:ext cx="1514666" cy="365605"/>
            <a:chOff x="211587" y="4593566"/>
            <a:chExt cx="1429538" cy="345057"/>
          </a:xfrm>
        </p:grpSpPr>
        <p:grpSp>
          <p:nvGrpSpPr>
            <p:cNvPr id="3" name="Graphic 11">
              <a:extLst>
                <a:ext uri="{FF2B5EF4-FFF2-40B4-BE49-F238E27FC236}">
                  <a16:creationId xmlns:a16="http://schemas.microsoft.com/office/drawing/2014/main" id="{FC904B9C-A2AA-93F5-02A2-4A6D3A00A68D}"/>
                </a:ext>
              </a:extLst>
            </p:cNvPr>
            <p:cNvGrpSpPr/>
            <p:nvPr/>
          </p:nvGrpSpPr>
          <p:grpSpPr>
            <a:xfrm>
              <a:off x="638681" y="4671130"/>
              <a:ext cx="1002444" cy="224838"/>
              <a:chOff x="3733211" y="2293774"/>
              <a:chExt cx="2924878" cy="656020"/>
            </a:xfrm>
            <a:solidFill>
              <a:schemeClr val="tx2"/>
            </a:solidFill>
          </p:grpSpPr>
          <p:sp>
            <p:nvSpPr>
              <p:cNvPr id="24" name="Freeform 23">
                <a:extLst>
                  <a:ext uri="{FF2B5EF4-FFF2-40B4-BE49-F238E27FC236}">
                    <a16:creationId xmlns:a16="http://schemas.microsoft.com/office/drawing/2014/main" id="{C88BA86F-3B14-6C95-D23E-FFFC1BAFF986}"/>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5" name="Freeform 24">
                <a:extLst>
                  <a:ext uri="{FF2B5EF4-FFF2-40B4-BE49-F238E27FC236}">
                    <a16:creationId xmlns:a16="http://schemas.microsoft.com/office/drawing/2014/main" id="{2CC4AB69-5455-5769-2EE3-921494512BA8}"/>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6" name="Freeform 25">
                <a:extLst>
                  <a:ext uri="{FF2B5EF4-FFF2-40B4-BE49-F238E27FC236}">
                    <a16:creationId xmlns:a16="http://schemas.microsoft.com/office/drawing/2014/main" id="{7145D205-537F-BB96-9DFB-42F205D5BD4F}"/>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7" name="Freeform 26">
                <a:extLst>
                  <a:ext uri="{FF2B5EF4-FFF2-40B4-BE49-F238E27FC236}">
                    <a16:creationId xmlns:a16="http://schemas.microsoft.com/office/drawing/2014/main" id="{7536BEE8-F076-2F4C-D659-E06FB054E7B0}"/>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2"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8" name="Freeform 27">
                <a:extLst>
                  <a:ext uri="{FF2B5EF4-FFF2-40B4-BE49-F238E27FC236}">
                    <a16:creationId xmlns:a16="http://schemas.microsoft.com/office/drawing/2014/main" id="{3493B527-F913-A06E-58DF-E4163F3D7620}"/>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9" name="Freeform 28">
                <a:extLst>
                  <a:ext uri="{FF2B5EF4-FFF2-40B4-BE49-F238E27FC236}">
                    <a16:creationId xmlns:a16="http://schemas.microsoft.com/office/drawing/2014/main" id="{2A2992BD-9FF1-0526-8F5E-3093B39F3B81}"/>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0" name="Freeform 29">
                <a:extLst>
                  <a:ext uri="{FF2B5EF4-FFF2-40B4-BE49-F238E27FC236}">
                    <a16:creationId xmlns:a16="http://schemas.microsoft.com/office/drawing/2014/main" id="{C25FB8B5-54D3-D12C-494E-E62A401DA484}"/>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4" name="Graphic 11">
              <a:extLst>
                <a:ext uri="{FF2B5EF4-FFF2-40B4-BE49-F238E27FC236}">
                  <a16:creationId xmlns:a16="http://schemas.microsoft.com/office/drawing/2014/main" id="{39D1BB26-DCEB-2075-FEBF-3D523A063A2C}"/>
                </a:ext>
              </a:extLst>
            </p:cNvPr>
            <p:cNvGrpSpPr/>
            <p:nvPr/>
          </p:nvGrpSpPr>
          <p:grpSpPr>
            <a:xfrm>
              <a:off x="211587" y="4593566"/>
              <a:ext cx="352564" cy="345057"/>
              <a:chOff x="2487058" y="2067462"/>
              <a:chExt cx="1028692" cy="1006789"/>
            </a:xfrm>
            <a:solidFill>
              <a:schemeClr val="accent1"/>
            </a:solidFill>
          </p:grpSpPr>
          <p:sp>
            <p:nvSpPr>
              <p:cNvPr id="5" name="Freeform 4">
                <a:extLst>
                  <a:ext uri="{FF2B5EF4-FFF2-40B4-BE49-F238E27FC236}">
                    <a16:creationId xmlns:a16="http://schemas.microsoft.com/office/drawing/2014/main" id="{DA880334-D8EB-89A2-60FF-1FB34CD882D4}"/>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 name="Freeform 5">
                <a:extLst>
                  <a:ext uri="{FF2B5EF4-FFF2-40B4-BE49-F238E27FC236}">
                    <a16:creationId xmlns:a16="http://schemas.microsoft.com/office/drawing/2014/main" id="{D81DCEF6-0883-8987-98DF-33716D0D91BD}"/>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 name="Freeform 6">
                <a:extLst>
                  <a:ext uri="{FF2B5EF4-FFF2-40B4-BE49-F238E27FC236}">
                    <a16:creationId xmlns:a16="http://schemas.microsoft.com/office/drawing/2014/main" id="{A554696B-AB09-4C74-A2AE-3B1F3BAA9A9C}"/>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 name="Freeform 7">
                <a:extLst>
                  <a:ext uri="{FF2B5EF4-FFF2-40B4-BE49-F238E27FC236}">
                    <a16:creationId xmlns:a16="http://schemas.microsoft.com/office/drawing/2014/main" id="{89DC1075-B737-3B4F-8BDF-DCB904060CBC}"/>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 name="Freeform 8">
                <a:extLst>
                  <a:ext uri="{FF2B5EF4-FFF2-40B4-BE49-F238E27FC236}">
                    <a16:creationId xmlns:a16="http://schemas.microsoft.com/office/drawing/2014/main" id="{5F6AECCC-A341-382A-7648-745E19A1CDF6}"/>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0" name="Freeform 9">
                <a:extLst>
                  <a:ext uri="{FF2B5EF4-FFF2-40B4-BE49-F238E27FC236}">
                    <a16:creationId xmlns:a16="http://schemas.microsoft.com/office/drawing/2014/main" id="{1D75C454-8DDF-4C26-4E30-078A7F5092AE}"/>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1" name="Freeform 10">
                <a:extLst>
                  <a:ext uri="{FF2B5EF4-FFF2-40B4-BE49-F238E27FC236}">
                    <a16:creationId xmlns:a16="http://schemas.microsoft.com/office/drawing/2014/main" id="{219AA693-DF45-8ABF-A58A-8FADB5D60387}"/>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2" name="Freeform 11">
                <a:extLst>
                  <a:ext uri="{FF2B5EF4-FFF2-40B4-BE49-F238E27FC236}">
                    <a16:creationId xmlns:a16="http://schemas.microsoft.com/office/drawing/2014/main" id="{2ED642D7-3ABB-599E-7F63-710D25CCA563}"/>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3" name="Freeform 12">
                <a:extLst>
                  <a:ext uri="{FF2B5EF4-FFF2-40B4-BE49-F238E27FC236}">
                    <a16:creationId xmlns:a16="http://schemas.microsoft.com/office/drawing/2014/main" id="{D7A92C49-DBF4-2196-BF83-76E9E35EDBD4}"/>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4" name="Freeform 13">
                <a:extLst>
                  <a:ext uri="{FF2B5EF4-FFF2-40B4-BE49-F238E27FC236}">
                    <a16:creationId xmlns:a16="http://schemas.microsoft.com/office/drawing/2014/main" id="{B5E4981D-A974-0D09-85F6-10F3577F2F0D}"/>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5" name="Freeform 14">
                <a:extLst>
                  <a:ext uri="{FF2B5EF4-FFF2-40B4-BE49-F238E27FC236}">
                    <a16:creationId xmlns:a16="http://schemas.microsoft.com/office/drawing/2014/main" id="{EF1FD9F7-3AB3-BF5A-6FFD-1DF39F5CC100}"/>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6" name="Freeform 15">
                <a:extLst>
                  <a:ext uri="{FF2B5EF4-FFF2-40B4-BE49-F238E27FC236}">
                    <a16:creationId xmlns:a16="http://schemas.microsoft.com/office/drawing/2014/main" id="{C7D33B9F-63FF-8A56-10A5-A3A3A3587979}"/>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7" name="Freeform 16">
                <a:extLst>
                  <a:ext uri="{FF2B5EF4-FFF2-40B4-BE49-F238E27FC236}">
                    <a16:creationId xmlns:a16="http://schemas.microsoft.com/office/drawing/2014/main" id="{417DDA2B-CC13-4A19-DE41-D354AC519D8B}"/>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8" name="Freeform 17">
                <a:extLst>
                  <a:ext uri="{FF2B5EF4-FFF2-40B4-BE49-F238E27FC236}">
                    <a16:creationId xmlns:a16="http://schemas.microsoft.com/office/drawing/2014/main" id="{3067A282-825C-8142-EE39-EBA346592AEA}"/>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9" name="Freeform 18">
                <a:extLst>
                  <a:ext uri="{FF2B5EF4-FFF2-40B4-BE49-F238E27FC236}">
                    <a16:creationId xmlns:a16="http://schemas.microsoft.com/office/drawing/2014/main" id="{279B22A0-721D-EC7C-152D-5E3723742100}"/>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0" name="Freeform 19">
                <a:extLst>
                  <a:ext uri="{FF2B5EF4-FFF2-40B4-BE49-F238E27FC236}">
                    <a16:creationId xmlns:a16="http://schemas.microsoft.com/office/drawing/2014/main" id="{3B819E9F-D830-D6E1-5A8E-9109F342FA16}"/>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1" name="Freeform 20">
                <a:extLst>
                  <a:ext uri="{FF2B5EF4-FFF2-40B4-BE49-F238E27FC236}">
                    <a16:creationId xmlns:a16="http://schemas.microsoft.com/office/drawing/2014/main" id="{00AAD40E-DBE0-2BD6-D27E-95E50A5DD8B4}"/>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2" name="Freeform 21">
                <a:extLst>
                  <a:ext uri="{FF2B5EF4-FFF2-40B4-BE49-F238E27FC236}">
                    <a16:creationId xmlns:a16="http://schemas.microsoft.com/office/drawing/2014/main" id="{9506FA11-3F63-C2BA-7498-BC6734008091}"/>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3" name="Freeform 22">
                <a:extLst>
                  <a:ext uri="{FF2B5EF4-FFF2-40B4-BE49-F238E27FC236}">
                    <a16:creationId xmlns:a16="http://schemas.microsoft.com/office/drawing/2014/main" id="{4DE8FF5C-027B-76A4-C29A-BED5CC984EC1}"/>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
        <p:nvSpPr>
          <p:cNvPr id="31" name="Text Placeholder 15">
            <a:extLst>
              <a:ext uri="{FF2B5EF4-FFF2-40B4-BE49-F238E27FC236}">
                <a16:creationId xmlns:a16="http://schemas.microsoft.com/office/drawing/2014/main" id="{D9678C5F-E321-24A2-9722-4861ADE7224A}"/>
              </a:ext>
            </a:extLst>
          </p:cNvPr>
          <p:cNvSpPr>
            <a:spLocks noGrp="1"/>
          </p:cNvSpPr>
          <p:nvPr>
            <p:ph type="body" sz="quarter" idx="13" hasCustomPrompt="1"/>
          </p:nvPr>
        </p:nvSpPr>
        <p:spPr>
          <a:xfrm>
            <a:off x="227191" y="1311274"/>
            <a:ext cx="4273372" cy="504825"/>
          </a:xfrm>
        </p:spPr>
        <p:txBody>
          <a:bodyPr anchor="t" anchorCtr="0">
            <a:noAutofit/>
          </a:bodyPr>
          <a:lstStyle>
            <a:lvl1pPr marL="0" indent="0">
              <a:buNone/>
              <a:defRPr sz="32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Thank you!</a:t>
            </a:r>
          </a:p>
        </p:txBody>
      </p:sp>
      <p:sp>
        <p:nvSpPr>
          <p:cNvPr id="32" name="Text Placeholder 32">
            <a:extLst>
              <a:ext uri="{FF2B5EF4-FFF2-40B4-BE49-F238E27FC236}">
                <a16:creationId xmlns:a16="http://schemas.microsoft.com/office/drawing/2014/main" id="{C64F0BBE-BB57-8A72-5D5E-B1F1A9186A56}"/>
              </a:ext>
            </a:extLst>
          </p:cNvPr>
          <p:cNvSpPr>
            <a:spLocks noGrp="1"/>
          </p:cNvSpPr>
          <p:nvPr>
            <p:ph type="body" sz="quarter" idx="48"/>
          </p:nvPr>
        </p:nvSpPr>
        <p:spPr>
          <a:xfrm>
            <a:off x="223202" y="2218265"/>
            <a:ext cx="4273372" cy="424923"/>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Click to edit Master text styles</a:t>
            </a:r>
          </a:p>
          <a:p>
            <a:pPr lvl="1"/>
            <a:r>
              <a:rPr lang="en-US" dirty="0"/>
              <a:t>Second level</a:t>
            </a:r>
          </a:p>
        </p:txBody>
      </p:sp>
      <p:sp>
        <p:nvSpPr>
          <p:cNvPr id="33" name="Text Placeholder 9">
            <a:extLst>
              <a:ext uri="{FF2B5EF4-FFF2-40B4-BE49-F238E27FC236}">
                <a16:creationId xmlns:a16="http://schemas.microsoft.com/office/drawing/2014/main" id="{9604316D-684B-6900-65F7-1AA5180E6A89}"/>
              </a:ext>
            </a:extLst>
          </p:cNvPr>
          <p:cNvSpPr>
            <a:spLocks noGrp="1"/>
          </p:cNvSpPr>
          <p:nvPr>
            <p:ph type="body" sz="quarter" idx="35" hasCustomPrompt="1"/>
          </p:nvPr>
        </p:nvSpPr>
        <p:spPr>
          <a:xfrm>
            <a:off x="223201" y="2802100"/>
            <a:ext cx="4277362" cy="130013"/>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34" name="Text Placeholder 32">
            <a:extLst>
              <a:ext uri="{FF2B5EF4-FFF2-40B4-BE49-F238E27FC236}">
                <a16:creationId xmlns:a16="http://schemas.microsoft.com/office/drawing/2014/main" id="{FB5FD910-3ECF-9943-4349-315FC34D275B}"/>
              </a:ext>
            </a:extLst>
          </p:cNvPr>
          <p:cNvSpPr>
            <a:spLocks noGrp="1"/>
          </p:cNvSpPr>
          <p:nvPr>
            <p:ph type="body" sz="quarter" idx="39" hasCustomPrompt="1"/>
          </p:nvPr>
        </p:nvSpPr>
        <p:spPr>
          <a:xfrm>
            <a:off x="211587" y="3040063"/>
            <a:ext cx="2091876" cy="792162"/>
          </a:xfrm>
        </p:spPr>
        <p:txBody>
          <a:bodyPr>
            <a:noAutofit/>
          </a:bodyPr>
          <a:lstStyle>
            <a:lvl1pPr marL="0" indent="0">
              <a:lnSpc>
                <a:spcPct val="114000"/>
              </a:lnSpc>
              <a:spcBef>
                <a:spcPts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First Last</a:t>
            </a:r>
          </a:p>
          <a:p>
            <a:pPr lvl="0"/>
            <a:r>
              <a:rPr lang="en-US" dirty="0"/>
              <a:t>Job title</a:t>
            </a:r>
          </a:p>
          <a:p>
            <a:pPr lvl="0"/>
            <a:r>
              <a:rPr lang="en-US" dirty="0"/>
              <a:t>Phone:</a:t>
            </a:r>
          </a:p>
          <a:p>
            <a:pPr lvl="0"/>
            <a:r>
              <a:rPr lang="en-US" dirty="0"/>
              <a:t>Email:</a:t>
            </a:r>
          </a:p>
        </p:txBody>
      </p:sp>
      <p:sp>
        <p:nvSpPr>
          <p:cNvPr id="35" name="Text Placeholder 32">
            <a:extLst>
              <a:ext uri="{FF2B5EF4-FFF2-40B4-BE49-F238E27FC236}">
                <a16:creationId xmlns:a16="http://schemas.microsoft.com/office/drawing/2014/main" id="{6DEC4525-2F72-AF17-2487-47102802FD1E}"/>
              </a:ext>
            </a:extLst>
          </p:cNvPr>
          <p:cNvSpPr>
            <a:spLocks noGrp="1"/>
          </p:cNvSpPr>
          <p:nvPr>
            <p:ph type="body" sz="quarter" idx="49" hasCustomPrompt="1"/>
          </p:nvPr>
        </p:nvSpPr>
        <p:spPr>
          <a:xfrm>
            <a:off x="2411412" y="3040063"/>
            <a:ext cx="2089151" cy="792162"/>
          </a:xfrm>
        </p:spPr>
        <p:txBody>
          <a:bodyPr>
            <a:noAutofit/>
          </a:bodyPr>
          <a:lstStyle>
            <a:lvl1pPr marL="0" indent="0">
              <a:lnSpc>
                <a:spcPct val="114000"/>
              </a:lnSpc>
              <a:spcBef>
                <a:spcPts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dirty="0"/>
              <a:t>First Last</a:t>
            </a:r>
          </a:p>
          <a:p>
            <a:pPr lvl="0"/>
            <a:r>
              <a:rPr lang="en-US" dirty="0"/>
              <a:t>Job title</a:t>
            </a:r>
          </a:p>
          <a:p>
            <a:pPr lvl="0"/>
            <a:r>
              <a:rPr lang="en-US" dirty="0"/>
              <a:t>Phone:</a:t>
            </a:r>
          </a:p>
          <a:p>
            <a:pPr lvl="0"/>
            <a:r>
              <a:rPr lang="en-US" dirty="0"/>
              <a:t>Email:</a:t>
            </a:r>
          </a:p>
        </p:txBody>
      </p:sp>
    </p:spTree>
    <p:extLst>
      <p:ext uri="{BB962C8B-B14F-4D97-AF65-F5344CB8AC3E}">
        <p14:creationId xmlns:p14="http://schemas.microsoft.com/office/powerpoint/2010/main" val="136121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9" name="Title 1">
            <a:extLst>
              <a:ext uri="{FF2B5EF4-FFF2-40B4-BE49-F238E27FC236}">
                <a16:creationId xmlns:a16="http://schemas.microsoft.com/office/drawing/2014/main" id="{44726DB1-B7E6-1774-F331-3A22F3BF643F}"/>
              </a:ext>
            </a:extLst>
          </p:cNvPr>
          <p:cNvSpPr>
            <a:spLocks noGrp="1"/>
          </p:cNvSpPr>
          <p:nvPr>
            <p:ph type="ctrTitle" hasCustomPrompt="1"/>
          </p:nvPr>
        </p:nvSpPr>
        <p:spPr>
          <a:xfrm>
            <a:off x="215899" y="1419224"/>
            <a:ext cx="2089607" cy="1116013"/>
          </a:xfrm>
        </p:spPr>
        <p:txBody>
          <a:bodyPr anchor="ctr" anchorCtr="0">
            <a:noAutofit/>
          </a:bodyPr>
          <a:lstStyle>
            <a:lvl1pPr algn="l">
              <a:defRPr sz="3200">
                <a:solidFill>
                  <a:schemeClr val="tx2"/>
                </a:solidFill>
              </a:defRPr>
            </a:lvl1pPr>
          </a:lstStyle>
          <a:p>
            <a:r>
              <a:rPr lang="en-US" dirty="0"/>
              <a:t>Table of</a:t>
            </a:r>
            <a:br>
              <a:rPr lang="en-US" dirty="0"/>
            </a:br>
            <a:r>
              <a:rPr lang="en-US" dirty="0"/>
              <a:t>contents.</a:t>
            </a:r>
          </a:p>
        </p:txBody>
      </p:sp>
      <p:sp>
        <p:nvSpPr>
          <p:cNvPr id="11" name="Text Placeholder 10">
            <a:extLst>
              <a:ext uri="{FF2B5EF4-FFF2-40B4-BE49-F238E27FC236}">
                <a16:creationId xmlns:a16="http://schemas.microsoft.com/office/drawing/2014/main" id="{0A3387E6-AEDC-1EEF-F5B5-55F1233CAAFD}"/>
              </a:ext>
            </a:extLst>
          </p:cNvPr>
          <p:cNvSpPr>
            <a:spLocks noGrp="1"/>
          </p:cNvSpPr>
          <p:nvPr>
            <p:ph type="body" sz="quarter" idx="13" hasCustomPrompt="1"/>
          </p:nvPr>
        </p:nvSpPr>
        <p:spPr>
          <a:xfrm>
            <a:off x="2411413" y="1311275"/>
            <a:ext cx="647700" cy="401247"/>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01.</a:t>
            </a:r>
          </a:p>
        </p:txBody>
      </p:sp>
      <p:sp>
        <p:nvSpPr>
          <p:cNvPr id="12" name="Text Placeholder 10">
            <a:extLst>
              <a:ext uri="{FF2B5EF4-FFF2-40B4-BE49-F238E27FC236}">
                <a16:creationId xmlns:a16="http://schemas.microsoft.com/office/drawing/2014/main" id="{7A4626EC-51F0-97F1-2D9E-32E394B5A7C1}"/>
              </a:ext>
            </a:extLst>
          </p:cNvPr>
          <p:cNvSpPr>
            <a:spLocks noGrp="1"/>
          </p:cNvSpPr>
          <p:nvPr>
            <p:ph type="body" sz="quarter" idx="14" hasCustomPrompt="1"/>
          </p:nvPr>
        </p:nvSpPr>
        <p:spPr>
          <a:xfrm>
            <a:off x="4615994" y="1311275"/>
            <a:ext cx="647700" cy="401247"/>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02.</a:t>
            </a:r>
          </a:p>
        </p:txBody>
      </p:sp>
      <p:sp>
        <p:nvSpPr>
          <p:cNvPr id="13" name="Text Placeholder 10">
            <a:extLst>
              <a:ext uri="{FF2B5EF4-FFF2-40B4-BE49-F238E27FC236}">
                <a16:creationId xmlns:a16="http://schemas.microsoft.com/office/drawing/2014/main" id="{8CB200F9-6303-78EB-9E3A-11D192A3D6FB}"/>
              </a:ext>
            </a:extLst>
          </p:cNvPr>
          <p:cNvSpPr>
            <a:spLocks noGrp="1"/>
          </p:cNvSpPr>
          <p:nvPr>
            <p:ph type="body" sz="quarter" idx="15" hasCustomPrompt="1"/>
          </p:nvPr>
        </p:nvSpPr>
        <p:spPr>
          <a:xfrm>
            <a:off x="6845627" y="1311275"/>
            <a:ext cx="647700" cy="401247"/>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03.</a:t>
            </a:r>
          </a:p>
        </p:txBody>
      </p:sp>
      <p:sp>
        <p:nvSpPr>
          <p:cNvPr id="14" name="Text Placeholder 10">
            <a:extLst>
              <a:ext uri="{FF2B5EF4-FFF2-40B4-BE49-F238E27FC236}">
                <a16:creationId xmlns:a16="http://schemas.microsoft.com/office/drawing/2014/main" id="{D8644989-7F22-2D6A-8DAB-DEDFFCBA056F}"/>
              </a:ext>
            </a:extLst>
          </p:cNvPr>
          <p:cNvSpPr>
            <a:spLocks noGrp="1"/>
          </p:cNvSpPr>
          <p:nvPr>
            <p:ph type="body" sz="quarter" idx="16" hasCustomPrompt="1"/>
          </p:nvPr>
        </p:nvSpPr>
        <p:spPr>
          <a:xfrm>
            <a:off x="2411413" y="2932113"/>
            <a:ext cx="647700" cy="403142"/>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04.</a:t>
            </a:r>
          </a:p>
        </p:txBody>
      </p:sp>
      <p:sp>
        <p:nvSpPr>
          <p:cNvPr id="15" name="Text Placeholder 10">
            <a:extLst>
              <a:ext uri="{FF2B5EF4-FFF2-40B4-BE49-F238E27FC236}">
                <a16:creationId xmlns:a16="http://schemas.microsoft.com/office/drawing/2014/main" id="{41BC573E-68DD-3A53-8495-2D83C448F86F}"/>
              </a:ext>
            </a:extLst>
          </p:cNvPr>
          <p:cNvSpPr>
            <a:spLocks noGrp="1"/>
          </p:cNvSpPr>
          <p:nvPr>
            <p:ph type="body" sz="quarter" idx="17" hasCustomPrompt="1"/>
          </p:nvPr>
        </p:nvSpPr>
        <p:spPr>
          <a:xfrm>
            <a:off x="4615994" y="2932113"/>
            <a:ext cx="647700" cy="403142"/>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05.</a:t>
            </a:r>
          </a:p>
        </p:txBody>
      </p:sp>
      <p:sp>
        <p:nvSpPr>
          <p:cNvPr id="16" name="Text Placeholder 10">
            <a:extLst>
              <a:ext uri="{FF2B5EF4-FFF2-40B4-BE49-F238E27FC236}">
                <a16:creationId xmlns:a16="http://schemas.microsoft.com/office/drawing/2014/main" id="{9F1AF766-EF3A-C147-4975-4E61F2964BEF}"/>
              </a:ext>
            </a:extLst>
          </p:cNvPr>
          <p:cNvSpPr>
            <a:spLocks noGrp="1"/>
          </p:cNvSpPr>
          <p:nvPr>
            <p:ph type="body" sz="quarter" idx="18" hasCustomPrompt="1"/>
          </p:nvPr>
        </p:nvSpPr>
        <p:spPr>
          <a:xfrm>
            <a:off x="6845627" y="2932113"/>
            <a:ext cx="647700" cy="403142"/>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06.</a:t>
            </a:r>
          </a:p>
        </p:txBody>
      </p:sp>
      <p:sp>
        <p:nvSpPr>
          <p:cNvPr id="18" name="Text Placeholder 17">
            <a:extLst>
              <a:ext uri="{FF2B5EF4-FFF2-40B4-BE49-F238E27FC236}">
                <a16:creationId xmlns:a16="http://schemas.microsoft.com/office/drawing/2014/main" id="{7C354461-06FE-8570-AD97-25189E294D69}"/>
              </a:ext>
            </a:extLst>
          </p:cNvPr>
          <p:cNvSpPr>
            <a:spLocks noGrp="1"/>
          </p:cNvSpPr>
          <p:nvPr>
            <p:ph type="body" sz="quarter" idx="19" hasCustomPrompt="1"/>
          </p:nvPr>
        </p:nvSpPr>
        <p:spPr>
          <a:xfrm>
            <a:off x="2411413" y="1816100"/>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dirty="0"/>
              <a:t>Section title goes here.</a:t>
            </a:r>
          </a:p>
        </p:txBody>
      </p:sp>
      <p:sp>
        <p:nvSpPr>
          <p:cNvPr id="19" name="Text Placeholder 17">
            <a:extLst>
              <a:ext uri="{FF2B5EF4-FFF2-40B4-BE49-F238E27FC236}">
                <a16:creationId xmlns:a16="http://schemas.microsoft.com/office/drawing/2014/main" id="{D6DDE41C-EE2D-AE60-0664-7A0FC9C6A54F}"/>
              </a:ext>
            </a:extLst>
          </p:cNvPr>
          <p:cNvSpPr>
            <a:spLocks noGrp="1"/>
          </p:cNvSpPr>
          <p:nvPr>
            <p:ph type="body" sz="quarter" idx="20" hasCustomPrompt="1"/>
          </p:nvPr>
        </p:nvSpPr>
        <p:spPr>
          <a:xfrm>
            <a:off x="4615994" y="1816100"/>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dirty="0"/>
              <a:t>Section title goes here.</a:t>
            </a:r>
          </a:p>
        </p:txBody>
      </p:sp>
      <p:sp>
        <p:nvSpPr>
          <p:cNvPr id="20" name="Text Placeholder 17">
            <a:extLst>
              <a:ext uri="{FF2B5EF4-FFF2-40B4-BE49-F238E27FC236}">
                <a16:creationId xmlns:a16="http://schemas.microsoft.com/office/drawing/2014/main" id="{1DB719A2-ECB3-1418-6F81-018BB5AA97E5}"/>
              </a:ext>
            </a:extLst>
          </p:cNvPr>
          <p:cNvSpPr>
            <a:spLocks noGrp="1"/>
          </p:cNvSpPr>
          <p:nvPr>
            <p:ph type="body" sz="quarter" idx="21" hasCustomPrompt="1"/>
          </p:nvPr>
        </p:nvSpPr>
        <p:spPr>
          <a:xfrm>
            <a:off x="6845627" y="1816100"/>
            <a:ext cx="2092412"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dirty="0"/>
              <a:t>Section title goes here.</a:t>
            </a:r>
          </a:p>
        </p:txBody>
      </p:sp>
      <p:sp>
        <p:nvSpPr>
          <p:cNvPr id="21" name="Text Placeholder 17">
            <a:extLst>
              <a:ext uri="{FF2B5EF4-FFF2-40B4-BE49-F238E27FC236}">
                <a16:creationId xmlns:a16="http://schemas.microsoft.com/office/drawing/2014/main" id="{582135BD-34EE-D87B-0257-976D83410E4F}"/>
              </a:ext>
            </a:extLst>
          </p:cNvPr>
          <p:cNvSpPr>
            <a:spLocks noGrp="1"/>
          </p:cNvSpPr>
          <p:nvPr>
            <p:ph type="body" sz="quarter" idx="22" hasCustomPrompt="1"/>
          </p:nvPr>
        </p:nvSpPr>
        <p:spPr>
          <a:xfrm>
            <a:off x="2411413" y="3444484"/>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dirty="0"/>
              <a:t>Section title goes here.</a:t>
            </a:r>
          </a:p>
        </p:txBody>
      </p:sp>
      <p:sp>
        <p:nvSpPr>
          <p:cNvPr id="22" name="Text Placeholder 17">
            <a:extLst>
              <a:ext uri="{FF2B5EF4-FFF2-40B4-BE49-F238E27FC236}">
                <a16:creationId xmlns:a16="http://schemas.microsoft.com/office/drawing/2014/main" id="{ECF57AAC-A1E0-DD7E-92AD-CFF7D430158A}"/>
              </a:ext>
            </a:extLst>
          </p:cNvPr>
          <p:cNvSpPr>
            <a:spLocks noGrp="1"/>
          </p:cNvSpPr>
          <p:nvPr>
            <p:ph type="body" sz="quarter" idx="23" hasCustomPrompt="1"/>
          </p:nvPr>
        </p:nvSpPr>
        <p:spPr>
          <a:xfrm>
            <a:off x="4615994" y="3444484"/>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dirty="0"/>
              <a:t>Section title goes here.</a:t>
            </a:r>
          </a:p>
        </p:txBody>
      </p:sp>
      <p:sp>
        <p:nvSpPr>
          <p:cNvPr id="23" name="Text Placeholder 17">
            <a:extLst>
              <a:ext uri="{FF2B5EF4-FFF2-40B4-BE49-F238E27FC236}">
                <a16:creationId xmlns:a16="http://schemas.microsoft.com/office/drawing/2014/main" id="{8CC48DB9-BEF8-4DB7-BED7-BD75E2464D5D}"/>
              </a:ext>
            </a:extLst>
          </p:cNvPr>
          <p:cNvSpPr>
            <a:spLocks noGrp="1"/>
          </p:cNvSpPr>
          <p:nvPr>
            <p:ph type="body" sz="quarter" idx="24" hasCustomPrompt="1"/>
          </p:nvPr>
        </p:nvSpPr>
        <p:spPr>
          <a:xfrm>
            <a:off x="6845627" y="3444484"/>
            <a:ext cx="2092412"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dirty="0"/>
              <a:t>Section title goes here.</a:t>
            </a:r>
          </a:p>
        </p:txBody>
      </p:sp>
      <p:sp>
        <p:nvSpPr>
          <p:cNvPr id="27" name="Text Placeholder 26">
            <a:extLst>
              <a:ext uri="{FF2B5EF4-FFF2-40B4-BE49-F238E27FC236}">
                <a16:creationId xmlns:a16="http://schemas.microsoft.com/office/drawing/2014/main" id="{8474B4D8-4C65-E890-B5DE-6BFDAF2A76B2}"/>
              </a:ext>
            </a:extLst>
          </p:cNvPr>
          <p:cNvSpPr>
            <a:spLocks noGrp="1"/>
          </p:cNvSpPr>
          <p:nvPr>
            <p:ph type="body" sz="quarter" idx="25" hasCustomPrompt="1"/>
          </p:nvPr>
        </p:nvSpPr>
        <p:spPr>
          <a:xfrm>
            <a:off x="2411413" y="2218824"/>
            <a:ext cx="2098675" cy="713289"/>
          </a:xfrm>
        </p:spPr>
        <p:txBody>
          <a:bodyPr wrap="none">
            <a:noAutofit/>
          </a:bodyPr>
          <a:lstStyle>
            <a:lvl1pPr marL="0" indent="0">
              <a:spcBef>
                <a:spcPts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28" name="Text Placeholder 26">
            <a:extLst>
              <a:ext uri="{FF2B5EF4-FFF2-40B4-BE49-F238E27FC236}">
                <a16:creationId xmlns:a16="http://schemas.microsoft.com/office/drawing/2014/main" id="{41775F53-27CA-6212-5A52-C45880B23427}"/>
              </a:ext>
            </a:extLst>
          </p:cNvPr>
          <p:cNvSpPr>
            <a:spLocks noGrp="1"/>
          </p:cNvSpPr>
          <p:nvPr>
            <p:ph type="body" sz="quarter" idx="26" hasCustomPrompt="1"/>
          </p:nvPr>
        </p:nvSpPr>
        <p:spPr>
          <a:xfrm>
            <a:off x="4615994" y="2218824"/>
            <a:ext cx="2098675" cy="713289"/>
          </a:xfrm>
        </p:spPr>
        <p:txBody>
          <a:bodyPr wrap="none">
            <a:noAutofit/>
          </a:bodyPr>
          <a:lstStyle>
            <a:lvl1pPr marL="0" indent="0">
              <a:spcBef>
                <a:spcPts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29" name="Text Placeholder 26">
            <a:extLst>
              <a:ext uri="{FF2B5EF4-FFF2-40B4-BE49-F238E27FC236}">
                <a16:creationId xmlns:a16="http://schemas.microsoft.com/office/drawing/2014/main" id="{D66A3B78-41DC-06D1-36A3-D91EC6C32F9C}"/>
              </a:ext>
            </a:extLst>
          </p:cNvPr>
          <p:cNvSpPr>
            <a:spLocks noGrp="1"/>
          </p:cNvSpPr>
          <p:nvPr>
            <p:ph type="body" sz="quarter" idx="27" hasCustomPrompt="1"/>
          </p:nvPr>
        </p:nvSpPr>
        <p:spPr>
          <a:xfrm>
            <a:off x="6839364" y="2218824"/>
            <a:ext cx="2098675" cy="713289"/>
          </a:xfrm>
        </p:spPr>
        <p:txBody>
          <a:bodyPr wrap="none">
            <a:noAutofit/>
          </a:bodyPr>
          <a:lstStyle>
            <a:lvl1pPr marL="0" indent="0">
              <a:spcBef>
                <a:spcPts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30" name="Text Placeholder 26">
            <a:extLst>
              <a:ext uri="{FF2B5EF4-FFF2-40B4-BE49-F238E27FC236}">
                <a16:creationId xmlns:a16="http://schemas.microsoft.com/office/drawing/2014/main" id="{3EC79D14-346D-23BE-D99A-733F910EBFAA}"/>
              </a:ext>
            </a:extLst>
          </p:cNvPr>
          <p:cNvSpPr>
            <a:spLocks noGrp="1"/>
          </p:cNvSpPr>
          <p:nvPr>
            <p:ph type="body" sz="quarter" idx="28" hasCustomPrompt="1"/>
          </p:nvPr>
        </p:nvSpPr>
        <p:spPr>
          <a:xfrm>
            <a:off x="2411413" y="3834683"/>
            <a:ext cx="2098675" cy="789706"/>
          </a:xfrm>
        </p:spPr>
        <p:txBody>
          <a:bodyPr wrap="none">
            <a:noAutofit/>
          </a:bodyPr>
          <a:lstStyle>
            <a:lvl1pPr marL="0" indent="0">
              <a:spcBef>
                <a:spcPts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31" name="Text Placeholder 26">
            <a:extLst>
              <a:ext uri="{FF2B5EF4-FFF2-40B4-BE49-F238E27FC236}">
                <a16:creationId xmlns:a16="http://schemas.microsoft.com/office/drawing/2014/main" id="{BBF6F0CC-4A3F-D822-3CD3-1B0ABB27FF9D}"/>
              </a:ext>
            </a:extLst>
          </p:cNvPr>
          <p:cNvSpPr>
            <a:spLocks noGrp="1"/>
          </p:cNvSpPr>
          <p:nvPr>
            <p:ph type="body" sz="quarter" idx="29" hasCustomPrompt="1"/>
          </p:nvPr>
        </p:nvSpPr>
        <p:spPr>
          <a:xfrm>
            <a:off x="4615994" y="3834683"/>
            <a:ext cx="2098675" cy="789706"/>
          </a:xfrm>
        </p:spPr>
        <p:txBody>
          <a:bodyPr wrap="none">
            <a:noAutofit/>
          </a:bodyPr>
          <a:lstStyle>
            <a:lvl1pPr marL="0" indent="0">
              <a:spcBef>
                <a:spcPts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32" name="Text Placeholder 26">
            <a:extLst>
              <a:ext uri="{FF2B5EF4-FFF2-40B4-BE49-F238E27FC236}">
                <a16:creationId xmlns:a16="http://schemas.microsoft.com/office/drawing/2014/main" id="{EBA69CA3-3E77-09CD-FFBE-B77B26582185}"/>
              </a:ext>
            </a:extLst>
          </p:cNvPr>
          <p:cNvSpPr>
            <a:spLocks noGrp="1"/>
          </p:cNvSpPr>
          <p:nvPr>
            <p:ph type="body" sz="quarter" idx="30" hasCustomPrompt="1"/>
          </p:nvPr>
        </p:nvSpPr>
        <p:spPr>
          <a:xfrm>
            <a:off x="6839364" y="3834683"/>
            <a:ext cx="2098675" cy="789706"/>
          </a:xfrm>
        </p:spPr>
        <p:txBody>
          <a:bodyPr wrap="none">
            <a:noAutofit/>
          </a:bodyPr>
          <a:lstStyle>
            <a:lvl1pPr marL="0" indent="0">
              <a:spcBef>
                <a:spcPts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2" name="Footer Placeholder 4">
            <a:extLst>
              <a:ext uri="{FF2B5EF4-FFF2-40B4-BE49-F238E27FC236}">
                <a16:creationId xmlns:a16="http://schemas.microsoft.com/office/drawing/2014/main" id="{43455694-34E0-8458-AE80-34B96A6FC84B}"/>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232232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00" y="1816099"/>
            <a:ext cx="1368425" cy="719139"/>
          </a:xfrm>
        </p:spPr>
        <p:txBody>
          <a:bodyPr anchor="b">
            <a:normAutofit/>
          </a:bodyPr>
          <a:lstStyle>
            <a:lvl1pPr>
              <a:defRPr sz="4800" b="1"/>
            </a:lvl1pPr>
          </a:lstStyle>
          <a:p>
            <a:r>
              <a:rPr lang="en-US" dirty="0"/>
              <a:t>01.</a:t>
            </a:r>
          </a:p>
        </p:txBody>
      </p:sp>
      <p:sp>
        <p:nvSpPr>
          <p:cNvPr id="3" name="Text Placeholder 2"/>
          <p:cNvSpPr>
            <a:spLocks noGrp="1"/>
          </p:cNvSpPr>
          <p:nvPr>
            <p:ph type="body" idx="1" hasCustomPrompt="1"/>
          </p:nvPr>
        </p:nvSpPr>
        <p:spPr>
          <a:xfrm>
            <a:off x="215900" y="2639197"/>
            <a:ext cx="4281959" cy="1085077"/>
          </a:xfrm>
        </p:spPr>
        <p:txBody>
          <a:bodyPr>
            <a:noAutofit/>
          </a:bodyPr>
          <a:lstStyle>
            <a:lvl1pPr marL="0" indent="0">
              <a:lnSpc>
                <a:spcPct val="90000"/>
              </a:lnSpc>
              <a:spcBef>
                <a:spcPts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title goes here.</a:t>
            </a:r>
          </a:p>
        </p:txBody>
      </p:sp>
      <p:sp>
        <p:nvSpPr>
          <p:cNvPr id="5" name="Footer Placeholder 4"/>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12" name="Text Placeholder 26">
            <a:extLst>
              <a:ext uri="{FF2B5EF4-FFF2-40B4-BE49-F238E27FC236}">
                <a16:creationId xmlns:a16="http://schemas.microsoft.com/office/drawing/2014/main" id="{D04805F5-7E8C-D806-3F0A-79377EA8A2FF}"/>
              </a:ext>
            </a:extLst>
          </p:cNvPr>
          <p:cNvSpPr>
            <a:spLocks noGrp="1"/>
          </p:cNvSpPr>
          <p:nvPr>
            <p:ph type="body" sz="quarter" idx="25" hasCustomPrompt="1"/>
          </p:nvPr>
        </p:nvSpPr>
        <p:spPr>
          <a:xfrm>
            <a:off x="215900" y="3832225"/>
            <a:ext cx="4281959" cy="684214"/>
          </a:xfrm>
        </p:spPr>
        <p:txBody>
          <a:bodyPr wrap="none">
            <a:noAutofit/>
          </a:bodyPr>
          <a:lstStyle>
            <a:lvl1pPr marL="0" indent="0">
              <a:spcBef>
                <a:spcPts val="0"/>
              </a:spcBef>
              <a:spcAft>
                <a:spcPts val="200"/>
              </a:spcAft>
              <a:buNone/>
              <a:defRPr sz="900">
                <a:solidFill>
                  <a:schemeClr val="tx1"/>
                </a:solidFill>
              </a:defRPr>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dirty="0"/>
              <a:t>Subsection</a:t>
            </a:r>
          </a:p>
          <a:p>
            <a:pPr lvl="0"/>
            <a:r>
              <a:rPr lang="en-US" dirty="0"/>
              <a:t>Subsection</a:t>
            </a:r>
          </a:p>
          <a:p>
            <a:pPr lvl="0"/>
            <a:r>
              <a:rPr lang="en-US" dirty="0"/>
              <a:t>Subsection</a:t>
            </a:r>
          </a:p>
          <a:p>
            <a:pPr lvl="0"/>
            <a:r>
              <a:rPr lang="en-US" dirty="0"/>
              <a:t>Subsection</a:t>
            </a:r>
          </a:p>
          <a:p>
            <a:pPr lvl="0"/>
            <a:endParaRPr lang="en-US" dirty="0"/>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4608513" y="2643187"/>
            <a:ext cx="4312120" cy="1873251"/>
          </a:xfrm>
        </p:spPr>
        <p:txBody>
          <a:bodyPr>
            <a:noAutofit/>
          </a:bodyPr>
          <a:lstStyle>
            <a:lvl1pPr marL="0" indent="0">
              <a:lnSpc>
                <a:spcPct val="120000"/>
              </a:lnSpc>
              <a:buNone/>
              <a:defRPr sz="900" b="0" i="0">
                <a:solidFill>
                  <a:schemeClr val="tx1"/>
                </a:solidFill>
                <a:latin typeface="Sun Life New Text" pitchFamily="2" charset="77"/>
              </a:defRPr>
            </a:lvl1pPr>
            <a:lvl2pPr marL="342900" indent="0">
              <a:lnSpc>
                <a:spcPct val="120000"/>
              </a:lnSpc>
              <a:buNone/>
              <a:defRPr sz="900" b="0" i="0">
                <a:solidFill>
                  <a:schemeClr val="tx1"/>
                </a:solidFill>
                <a:latin typeface="Sun Life New Text" pitchFamily="2" charset="77"/>
              </a:defRPr>
            </a:lvl2pPr>
            <a:lvl3pPr marL="685800" indent="0">
              <a:lnSpc>
                <a:spcPct val="120000"/>
              </a:lnSpc>
              <a:buNone/>
              <a:defRPr sz="900" b="0" i="0">
                <a:solidFill>
                  <a:schemeClr val="tx1"/>
                </a:solidFill>
                <a:latin typeface="Sun Life New Text" pitchFamily="2" charset="77"/>
              </a:defRPr>
            </a:lvl3pPr>
            <a:lvl4pPr marL="1028700" indent="0">
              <a:lnSpc>
                <a:spcPct val="120000"/>
              </a:lnSpc>
              <a:buNone/>
              <a:defRPr sz="900" b="0" i="0">
                <a:solidFill>
                  <a:schemeClr val="tx1"/>
                </a:solidFill>
                <a:latin typeface="Sun Life New Text" pitchFamily="2" charset="77"/>
              </a:defRPr>
            </a:lvl4pPr>
            <a:lvl5pPr marL="1371600" indent="0">
              <a:lnSpc>
                <a:spcPct val="120000"/>
              </a:lnSpc>
              <a:buNone/>
              <a:defRPr sz="900" b="0" i="0">
                <a:solidFill>
                  <a:schemeClr val="tx1"/>
                </a:solidFill>
                <a:latin typeface="Sun Life New Tex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502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Medium Gre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5900" y="2639198"/>
            <a:ext cx="4284233" cy="936024"/>
          </a:xfrm>
        </p:spPr>
        <p:txBody>
          <a:bodyPr>
            <a:noAutofit/>
          </a:bodyPr>
          <a:lstStyle>
            <a:lvl1pPr marL="0" indent="0">
              <a:lnSpc>
                <a:spcPct val="90000"/>
              </a:lnSpc>
              <a:spcBef>
                <a:spcPts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Subsection title goes here.</a:t>
            </a:r>
          </a:p>
        </p:txBody>
      </p:sp>
      <p:sp>
        <p:nvSpPr>
          <p:cNvPr id="6" name="Slide Number Placeholder 5"/>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215900" y="3735150"/>
            <a:ext cx="4284663" cy="1213087"/>
          </a:xfrm>
        </p:spPr>
        <p:txBody>
          <a:bodyPr>
            <a:noAutofit/>
          </a:bodyPr>
          <a:lstStyle>
            <a:lvl1pPr marL="0" indent="0">
              <a:lnSpc>
                <a:spcPct val="114000"/>
              </a:lnSpc>
              <a:buNone/>
              <a:defRPr sz="900" b="0" i="0">
                <a:solidFill>
                  <a:schemeClr val="tx1"/>
                </a:solidFill>
                <a:latin typeface="Sun Life New Text" pitchFamily="2" charset="77"/>
              </a:defRPr>
            </a:lvl1pPr>
            <a:lvl2pPr marL="342900" indent="0">
              <a:lnSpc>
                <a:spcPct val="114000"/>
              </a:lnSpc>
              <a:buNone/>
              <a:defRPr sz="900" b="0" i="0">
                <a:solidFill>
                  <a:schemeClr val="tx1"/>
                </a:solidFill>
                <a:latin typeface="Sun Life New Text" pitchFamily="2" charset="77"/>
              </a:defRPr>
            </a:lvl2pPr>
            <a:lvl3pPr marL="685800" indent="0">
              <a:lnSpc>
                <a:spcPct val="114000"/>
              </a:lnSpc>
              <a:buNone/>
              <a:defRPr sz="900" b="0" i="0">
                <a:solidFill>
                  <a:schemeClr val="tx1"/>
                </a:solidFill>
                <a:latin typeface="Sun Life New Text" pitchFamily="2" charset="77"/>
              </a:defRPr>
            </a:lvl3pPr>
            <a:lvl4pPr marL="1028700" indent="0">
              <a:lnSpc>
                <a:spcPct val="114000"/>
              </a:lnSpc>
              <a:buNone/>
              <a:defRPr sz="900" b="0" i="0">
                <a:solidFill>
                  <a:schemeClr val="tx1"/>
                </a:solidFill>
                <a:latin typeface="Sun Life New Text" pitchFamily="2" charset="77"/>
              </a:defRPr>
            </a:lvl4pPr>
            <a:lvl5pPr marL="1371600" indent="0">
              <a:lnSpc>
                <a:spcPct val="114000"/>
              </a:lnSpc>
              <a:buNone/>
              <a:defRPr sz="900" b="0" i="0">
                <a:solidFill>
                  <a:schemeClr val="tx1"/>
                </a:solidFill>
                <a:latin typeface="Sun Life New Tex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15900" y="2211388"/>
            <a:ext cx="4284233" cy="323850"/>
          </a:xfrm>
        </p:spPr>
        <p:txBody>
          <a:bodyPr anchor="b" anchorCtr="0">
            <a:noAutofit/>
          </a:bodyPr>
          <a:lstStyle>
            <a:lvl1pPr marL="0" indent="0">
              <a:buNone/>
              <a:defRPr sz="10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&lt;##&gt;. SECTION TITLE GOES HERE</a:t>
            </a:r>
          </a:p>
        </p:txBody>
      </p:sp>
      <p:sp>
        <p:nvSpPr>
          <p:cNvPr id="2" name="Footer Placeholder 4">
            <a:extLst>
              <a:ext uri="{FF2B5EF4-FFF2-40B4-BE49-F238E27FC236}">
                <a16:creationId xmlns:a16="http://schemas.microsoft.com/office/drawing/2014/main" id="{FAA68454-BEF5-650D-AF3F-3A911F77807D}"/>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40124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Warm Yellow">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5900" y="2639198"/>
            <a:ext cx="4284663" cy="936024"/>
          </a:xfrm>
        </p:spPr>
        <p:txBody>
          <a:bodyPr>
            <a:noAutofit/>
          </a:bodyPr>
          <a:lstStyle>
            <a:lvl1pPr marL="0" indent="0">
              <a:lnSpc>
                <a:spcPct val="90000"/>
              </a:lnSpc>
              <a:spcBef>
                <a:spcPts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Subsection title goes here.</a:t>
            </a:r>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215900" y="3735150"/>
            <a:ext cx="4284663" cy="1213087"/>
          </a:xfrm>
        </p:spPr>
        <p:txBody>
          <a:bodyPr>
            <a:noAutofit/>
          </a:bodyPr>
          <a:lstStyle>
            <a:lvl1pPr marL="0" indent="0">
              <a:lnSpc>
                <a:spcPct val="114000"/>
              </a:lnSpc>
              <a:buNone/>
              <a:defRPr sz="900" b="0" i="0">
                <a:solidFill>
                  <a:schemeClr val="tx1"/>
                </a:solidFill>
                <a:latin typeface="Sun Life New Text" pitchFamily="2" charset="77"/>
              </a:defRPr>
            </a:lvl1pPr>
            <a:lvl2pPr marL="342900" indent="0">
              <a:lnSpc>
                <a:spcPct val="114000"/>
              </a:lnSpc>
              <a:buNone/>
              <a:defRPr sz="900" b="0" i="0">
                <a:solidFill>
                  <a:schemeClr val="tx1"/>
                </a:solidFill>
                <a:latin typeface="Sun Life New Text" pitchFamily="2" charset="77"/>
              </a:defRPr>
            </a:lvl2pPr>
            <a:lvl3pPr marL="685800" indent="0">
              <a:lnSpc>
                <a:spcPct val="114000"/>
              </a:lnSpc>
              <a:buNone/>
              <a:defRPr sz="900" b="0" i="0">
                <a:solidFill>
                  <a:schemeClr val="tx1"/>
                </a:solidFill>
                <a:latin typeface="Sun Life New Text" pitchFamily="2" charset="77"/>
              </a:defRPr>
            </a:lvl3pPr>
            <a:lvl4pPr marL="1028700" indent="0">
              <a:lnSpc>
                <a:spcPct val="114000"/>
              </a:lnSpc>
              <a:buNone/>
              <a:defRPr sz="900" b="0" i="0">
                <a:solidFill>
                  <a:schemeClr val="tx1"/>
                </a:solidFill>
                <a:latin typeface="Sun Life New Text" pitchFamily="2" charset="77"/>
              </a:defRPr>
            </a:lvl4pPr>
            <a:lvl5pPr marL="1371600" indent="0">
              <a:lnSpc>
                <a:spcPct val="114000"/>
              </a:lnSpc>
              <a:buNone/>
              <a:defRPr sz="900" b="0" i="0">
                <a:solidFill>
                  <a:schemeClr val="tx1"/>
                </a:solidFill>
                <a:latin typeface="Sun Life New Tex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15900" y="2211388"/>
            <a:ext cx="4284233" cy="323850"/>
          </a:xfrm>
        </p:spPr>
        <p:txBody>
          <a:bodyPr anchor="b" anchorCtr="0">
            <a:noAutofit/>
          </a:bodyPr>
          <a:lstStyle>
            <a:lvl1pPr marL="0" indent="0">
              <a:buNone/>
              <a:defRPr sz="10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&lt;##&gt;. SECTION TITLE GOES HERE</a:t>
            </a:r>
          </a:p>
        </p:txBody>
      </p:sp>
      <p:sp>
        <p:nvSpPr>
          <p:cNvPr id="4" name="Slide Number Placeholder 5">
            <a:extLst>
              <a:ext uri="{FF2B5EF4-FFF2-40B4-BE49-F238E27FC236}">
                <a16:creationId xmlns:a16="http://schemas.microsoft.com/office/drawing/2014/main" id="{7D68845F-9245-4CA8-1A80-89FA3BAA5BCC}"/>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7" name="Footer Placeholder 4">
            <a:extLst>
              <a:ext uri="{FF2B5EF4-FFF2-40B4-BE49-F238E27FC236}">
                <a16:creationId xmlns:a16="http://schemas.microsoft.com/office/drawing/2014/main" id="{6BFBF103-1382-9484-4798-01EE434462FE}"/>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239188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Light Grey">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5900" y="2639198"/>
            <a:ext cx="4284663" cy="936024"/>
          </a:xfrm>
        </p:spPr>
        <p:txBody>
          <a:bodyPr>
            <a:noAutofit/>
          </a:bodyPr>
          <a:lstStyle>
            <a:lvl1pPr marL="0" indent="0">
              <a:lnSpc>
                <a:spcPct val="90000"/>
              </a:lnSpc>
              <a:spcBef>
                <a:spcPts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Subsection title goes here.</a:t>
            </a:r>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215900" y="3735150"/>
            <a:ext cx="4284663" cy="1213087"/>
          </a:xfrm>
        </p:spPr>
        <p:txBody>
          <a:bodyPr>
            <a:noAutofit/>
          </a:bodyPr>
          <a:lstStyle>
            <a:lvl1pPr marL="0" indent="0">
              <a:lnSpc>
                <a:spcPct val="114000"/>
              </a:lnSpc>
              <a:buNone/>
              <a:defRPr sz="900" b="0" i="0">
                <a:solidFill>
                  <a:schemeClr val="tx1"/>
                </a:solidFill>
                <a:latin typeface="Sun Life New Text" pitchFamily="2" charset="77"/>
              </a:defRPr>
            </a:lvl1pPr>
            <a:lvl2pPr marL="342900" indent="0">
              <a:lnSpc>
                <a:spcPct val="114000"/>
              </a:lnSpc>
              <a:buNone/>
              <a:defRPr sz="900" b="0" i="0">
                <a:solidFill>
                  <a:schemeClr val="tx1"/>
                </a:solidFill>
                <a:latin typeface="Sun Life New Text" pitchFamily="2" charset="77"/>
              </a:defRPr>
            </a:lvl2pPr>
            <a:lvl3pPr marL="685800" indent="0">
              <a:lnSpc>
                <a:spcPct val="114000"/>
              </a:lnSpc>
              <a:buNone/>
              <a:defRPr sz="900" b="0" i="0">
                <a:solidFill>
                  <a:schemeClr val="tx1"/>
                </a:solidFill>
                <a:latin typeface="Sun Life New Text" pitchFamily="2" charset="77"/>
              </a:defRPr>
            </a:lvl3pPr>
            <a:lvl4pPr marL="1028700" indent="0">
              <a:lnSpc>
                <a:spcPct val="114000"/>
              </a:lnSpc>
              <a:buNone/>
              <a:defRPr sz="900" b="0" i="0">
                <a:solidFill>
                  <a:schemeClr val="tx1"/>
                </a:solidFill>
                <a:latin typeface="Sun Life New Text" pitchFamily="2" charset="77"/>
              </a:defRPr>
            </a:lvl4pPr>
            <a:lvl5pPr marL="1371600" indent="0">
              <a:lnSpc>
                <a:spcPct val="114000"/>
              </a:lnSpc>
              <a:buNone/>
              <a:defRPr sz="900" b="0" i="0">
                <a:solidFill>
                  <a:schemeClr val="tx1"/>
                </a:solidFill>
                <a:latin typeface="Sun Life New Tex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15900" y="2211388"/>
            <a:ext cx="4284233" cy="323850"/>
          </a:xfrm>
        </p:spPr>
        <p:txBody>
          <a:bodyPr anchor="b" anchorCtr="0">
            <a:noAutofit/>
          </a:bodyPr>
          <a:lstStyle>
            <a:lvl1pPr marL="0" indent="0">
              <a:buNone/>
              <a:defRPr sz="10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&lt;##&gt;. SECTION TITLE GOES HERE</a:t>
            </a:r>
          </a:p>
        </p:txBody>
      </p:sp>
      <p:sp>
        <p:nvSpPr>
          <p:cNvPr id="4" name="Slide Number Placeholder 5">
            <a:extLst>
              <a:ext uri="{FF2B5EF4-FFF2-40B4-BE49-F238E27FC236}">
                <a16:creationId xmlns:a16="http://schemas.microsoft.com/office/drawing/2014/main" id="{6B7F0367-ECBC-433E-5642-916D90CABA4B}"/>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7" name="Footer Placeholder 4">
            <a:extLst>
              <a:ext uri="{FF2B5EF4-FFF2-40B4-BE49-F238E27FC236}">
                <a16:creationId xmlns:a16="http://schemas.microsoft.com/office/drawing/2014/main" id="{AAABC8AF-77BE-FE08-0FDA-1C934D87FD01}"/>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15848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4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21602C-1817-2D77-A081-1D7796E7C5B6}"/>
              </a:ext>
            </a:extLst>
          </p:cNvPr>
          <p:cNvSpPr/>
          <p:nvPr userDrawn="1"/>
        </p:nvSpPr>
        <p:spPr>
          <a:xfrm>
            <a:off x="215900" y="195263"/>
            <a:ext cx="2087563" cy="720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Rectangle 8">
            <a:extLst>
              <a:ext uri="{FF2B5EF4-FFF2-40B4-BE49-F238E27FC236}">
                <a16:creationId xmlns:a16="http://schemas.microsoft.com/office/drawing/2014/main" id="{109AE944-9E9A-E641-568E-43B357820865}"/>
              </a:ext>
            </a:extLst>
          </p:cNvPr>
          <p:cNvSpPr/>
          <p:nvPr userDrawn="1"/>
        </p:nvSpPr>
        <p:spPr>
          <a:xfrm>
            <a:off x="2411414" y="195263"/>
            <a:ext cx="2087563" cy="720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Rectangle 9">
            <a:extLst>
              <a:ext uri="{FF2B5EF4-FFF2-40B4-BE49-F238E27FC236}">
                <a16:creationId xmlns:a16="http://schemas.microsoft.com/office/drawing/2014/main" id="{3D397701-33FC-1827-B791-3523EF2FEEE2}"/>
              </a:ext>
            </a:extLst>
          </p:cNvPr>
          <p:cNvSpPr/>
          <p:nvPr userDrawn="1"/>
        </p:nvSpPr>
        <p:spPr>
          <a:xfrm>
            <a:off x="4608513" y="195263"/>
            <a:ext cx="2124075" cy="720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Rectangle 10">
            <a:extLst>
              <a:ext uri="{FF2B5EF4-FFF2-40B4-BE49-F238E27FC236}">
                <a16:creationId xmlns:a16="http://schemas.microsoft.com/office/drawing/2014/main" id="{48D67548-D607-0D13-A6E0-21EBE5DD9465}"/>
              </a:ext>
            </a:extLst>
          </p:cNvPr>
          <p:cNvSpPr/>
          <p:nvPr userDrawn="1"/>
        </p:nvSpPr>
        <p:spPr>
          <a:xfrm>
            <a:off x="6842124" y="195263"/>
            <a:ext cx="2087563" cy="720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6" name="Text Placeholder 15">
            <a:extLst>
              <a:ext uri="{FF2B5EF4-FFF2-40B4-BE49-F238E27FC236}">
                <a16:creationId xmlns:a16="http://schemas.microsoft.com/office/drawing/2014/main" id="{4C441049-7DCC-789E-9202-B5466EFE4C01}"/>
              </a:ext>
            </a:extLst>
          </p:cNvPr>
          <p:cNvSpPr>
            <a:spLocks noGrp="1"/>
          </p:cNvSpPr>
          <p:nvPr>
            <p:ph type="body" sz="quarter" idx="13" hasCustomPrompt="1"/>
          </p:nvPr>
        </p:nvSpPr>
        <p:spPr>
          <a:xfrm>
            <a:off x="337279"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Highlight stats</a:t>
            </a:r>
          </a:p>
        </p:txBody>
      </p:sp>
      <p:sp>
        <p:nvSpPr>
          <p:cNvPr id="17" name="Text Placeholder 15">
            <a:extLst>
              <a:ext uri="{FF2B5EF4-FFF2-40B4-BE49-F238E27FC236}">
                <a16:creationId xmlns:a16="http://schemas.microsoft.com/office/drawing/2014/main" id="{14F9B1C3-BAFF-0618-1141-9AAA54257260}"/>
              </a:ext>
            </a:extLst>
          </p:cNvPr>
          <p:cNvSpPr>
            <a:spLocks noGrp="1"/>
          </p:cNvSpPr>
          <p:nvPr>
            <p:ph type="body" sz="quarter" idx="14" hasCustomPrompt="1"/>
          </p:nvPr>
        </p:nvSpPr>
        <p:spPr>
          <a:xfrm>
            <a:off x="2540833"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Highlight stats</a:t>
            </a:r>
          </a:p>
        </p:txBody>
      </p:sp>
      <p:sp>
        <p:nvSpPr>
          <p:cNvPr id="18" name="Text Placeholder 15">
            <a:extLst>
              <a:ext uri="{FF2B5EF4-FFF2-40B4-BE49-F238E27FC236}">
                <a16:creationId xmlns:a16="http://schemas.microsoft.com/office/drawing/2014/main" id="{B73DEC17-A2ED-C6B1-7627-4114335158DA}"/>
              </a:ext>
            </a:extLst>
          </p:cNvPr>
          <p:cNvSpPr>
            <a:spLocks noGrp="1"/>
          </p:cNvSpPr>
          <p:nvPr>
            <p:ph type="body" sz="quarter" idx="15" hasCustomPrompt="1"/>
          </p:nvPr>
        </p:nvSpPr>
        <p:spPr>
          <a:xfrm>
            <a:off x="4759378"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Highlight stats</a:t>
            </a:r>
          </a:p>
        </p:txBody>
      </p:sp>
      <p:sp>
        <p:nvSpPr>
          <p:cNvPr id="19" name="Text Placeholder 15">
            <a:extLst>
              <a:ext uri="{FF2B5EF4-FFF2-40B4-BE49-F238E27FC236}">
                <a16:creationId xmlns:a16="http://schemas.microsoft.com/office/drawing/2014/main" id="{4992C5A0-AFE7-DC4B-061E-8F1D134CE4E2}"/>
              </a:ext>
            </a:extLst>
          </p:cNvPr>
          <p:cNvSpPr>
            <a:spLocks noGrp="1"/>
          </p:cNvSpPr>
          <p:nvPr>
            <p:ph type="body" sz="quarter" idx="16" hasCustomPrompt="1"/>
          </p:nvPr>
        </p:nvSpPr>
        <p:spPr>
          <a:xfrm>
            <a:off x="6970427"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a:t>Highlight stats</a:t>
            </a:r>
          </a:p>
        </p:txBody>
      </p:sp>
      <p:sp>
        <p:nvSpPr>
          <p:cNvPr id="20" name="Text Placeholder 9">
            <a:extLst>
              <a:ext uri="{FF2B5EF4-FFF2-40B4-BE49-F238E27FC236}">
                <a16:creationId xmlns:a16="http://schemas.microsoft.com/office/drawing/2014/main" id="{5ACC3BA3-CB38-F60C-880B-784B3DE49A5E}"/>
              </a:ext>
            </a:extLst>
          </p:cNvPr>
          <p:cNvSpPr>
            <a:spLocks noGrp="1"/>
          </p:cNvSpPr>
          <p:nvPr>
            <p:ph type="body" sz="quarter" idx="27" hasCustomPrompt="1"/>
          </p:nvPr>
        </p:nvSpPr>
        <p:spPr>
          <a:xfrm>
            <a:off x="337279"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21" name="Text Placeholder 9">
            <a:extLst>
              <a:ext uri="{FF2B5EF4-FFF2-40B4-BE49-F238E27FC236}">
                <a16:creationId xmlns:a16="http://schemas.microsoft.com/office/drawing/2014/main" id="{F4020213-FD1D-48D2-D5B9-FC1C316AD3FC}"/>
              </a:ext>
            </a:extLst>
          </p:cNvPr>
          <p:cNvSpPr>
            <a:spLocks noGrp="1"/>
          </p:cNvSpPr>
          <p:nvPr>
            <p:ph type="body" sz="quarter" idx="28" hasCustomPrompt="1"/>
          </p:nvPr>
        </p:nvSpPr>
        <p:spPr>
          <a:xfrm>
            <a:off x="2540833"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22" name="Text Placeholder 9">
            <a:extLst>
              <a:ext uri="{FF2B5EF4-FFF2-40B4-BE49-F238E27FC236}">
                <a16:creationId xmlns:a16="http://schemas.microsoft.com/office/drawing/2014/main" id="{F0FB1A36-7502-387F-9A00-B790FE5197E7}"/>
              </a:ext>
            </a:extLst>
          </p:cNvPr>
          <p:cNvSpPr>
            <a:spLocks noGrp="1"/>
          </p:cNvSpPr>
          <p:nvPr>
            <p:ph type="body" sz="quarter" idx="29" hasCustomPrompt="1"/>
          </p:nvPr>
        </p:nvSpPr>
        <p:spPr>
          <a:xfrm>
            <a:off x="4759378"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23" name="Text Placeholder 9">
            <a:extLst>
              <a:ext uri="{FF2B5EF4-FFF2-40B4-BE49-F238E27FC236}">
                <a16:creationId xmlns:a16="http://schemas.microsoft.com/office/drawing/2014/main" id="{D688AB2E-D0DA-16A3-A057-1377E84481FC}"/>
              </a:ext>
            </a:extLst>
          </p:cNvPr>
          <p:cNvSpPr>
            <a:spLocks noGrp="1"/>
          </p:cNvSpPr>
          <p:nvPr>
            <p:ph type="body" sz="quarter" idx="30" hasCustomPrompt="1"/>
          </p:nvPr>
        </p:nvSpPr>
        <p:spPr>
          <a:xfrm>
            <a:off x="6970427"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24" name="Text Placeholder 15">
            <a:extLst>
              <a:ext uri="{FF2B5EF4-FFF2-40B4-BE49-F238E27FC236}">
                <a16:creationId xmlns:a16="http://schemas.microsoft.com/office/drawing/2014/main" id="{368B0EF8-930A-D4CC-FA42-DD1AE40F2F9B}"/>
              </a:ext>
            </a:extLst>
          </p:cNvPr>
          <p:cNvSpPr>
            <a:spLocks noGrp="1"/>
          </p:cNvSpPr>
          <p:nvPr>
            <p:ph type="body" sz="quarter" idx="31" hasCustomPrompt="1"/>
          </p:nvPr>
        </p:nvSpPr>
        <p:spPr>
          <a:xfrm>
            <a:off x="337279" y="1416985"/>
            <a:ext cx="1836009" cy="69203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goes here.</a:t>
            </a:r>
          </a:p>
        </p:txBody>
      </p:sp>
      <p:sp>
        <p:nvSpPr>
          <p:cNvPr id="25" name="Text Placeholder 15">
            <a:extLst>
              <a:ext uri="{FF2B5EF4-FFF2-40B4-BE49-F238E27FC236}">
                <a16:creationId xmlns:a16="http://schemas.microsoft.com/office/drawing/2014/main" id="{49B6E47E-D3D1-E382-095D-913E79B452F9}"/>
              </a:ext>
            </a:extLst>
          </p:cNvPr>
          <p:cNvSpPr>
            <a:spLocks noGrp="1"/>
          </p:cNvSpPr>
          <p:nvPr>
            <p:ph type="body" sz="quarter" idx="32" hasCustomPrompt="1"/>
          </p:nvPr>
        </p:nvSpPr>
        <p:spPr>
          <a:xfrm>
            <a:off x="2540833" y="1416985"/>
            <a:ext cx="1836009"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goes here.</a:t>
            </a:r>
          </a:p>
        </p:txBody>
      </p:sp>
      <p:sp>
        <p:nvSpPr>
          <p:cNvPr id="26" name="Text Placeholder 15">
            <a:extLst>
              <a:ext uri="{FF2B5EF4-FFF2-40B4-BE49-F238E27FC236}">
                <a16:creationId xmlns:a16="http://schemas.microsoft.com/office/drawing/2014/main" id="{528E9BF7-B39D-2EAE-E33F-B469445D8151}"/>
              </a:ext>
            </a:extLst>
          </p:cNvPr>
          <p:cNvSpPr>
            <a:spLocks noGrp="1"/>
          </p:cNvSpPr>
          <p:nvPr>
            <p:ph type="body" sz="quarter" idx="33" hasCustomPrompt="1"/>
          </p:nvPr>
        </p:nvSpPr>
        <p:spPr>
          <a:xfrm>
            <a:off x="4759378" y="1416985"/>
            <a:ext cx="1836009"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goes here.</a:t>
            </a:r>
          </a:p>
        </p:txBody>
      </p:sp>
      <p:sp>
        <p:nvSpPr>
          <p:cNvPr id="27" name="Text Placeholder 15">
            <a:extLst>
              <a:ext uri="{FF2B5EF4-FFF2-40B4-BE49-F238E27FC236}">
                <a16:creationId xmlns:a16="http://schemas.microsoft.com/office/drawing/2014/main" id="{ACA80DCC-6B5F-DBC6-057F-779BB84A0C9E}"/>
              </a:ext>
            </a:extLst>
          </p:cNvPr>
          <p:cNvSpPr>
            <a:spLocks noGrp="1"/>
          </p:cNvSpPr>
          <p:nvPr>
            <p:ph type="body" sz="quarter" idx="34" hasCustomPrompt="1"/>
          </p:nvPr>
        </p:nvSpPr>
        <p:spPr>
          <a:xfrm>
            <a:off x="6970427" y="1416985"/>
            <a:ext cx="1836009"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goes here.</a:t>
            </a:r>
          </a:p>
        </p:txBody>
      </p:sp>
      <p:sp>
        <p:nvSpPr>
          <p:cNvPr id="28" name="Text Placeholder 9">
            <a:extLst>
              <a:ext uri="{FF2B5EF4-FFF2-40B4-BE49-F238E27FC236}">
                <a16:creationId xmlns:a16="http://schemas.microsoft.com/office/drawing/2014/main" id="{57A68056-2B29-782E-3763-8AFAEBD187AE}"/>
              </a:ext>
            </a:extLst>
          </p:cNvPr>
          <p:cNvSpPr>
            <a:spLocks noGrp="1"/>
          </p:cNvSpPr>
          <p:nvPr>
            <p:ph type="body" sz="quarter" idx="35" hasCustomPrompt="1"/>
          </p:nvPr>
        </p:nvSpPr>
        <p:spPr>
          <a:xfrm>
            <a:off x="337279"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29" name="Text Placeholder 9">
            <a:extLst>
              <a:ext uri="{FF2B5EF4-FFF2-40B4-BE49-F238E27FC236}">
                <a16:creationId xmlns:a16="http://schemas.microsoft.com/office/drawing/2014/main" id="{9B2EB121-896A-3DF7-92E7-266C1E20F1E6}"/>
              </a:ext>
            </a:extLst>
          </p:cNvPr>
          <p:cNvSpPr>
            <a:spLocks noGrp="1"/>
          </p:cNvSpPr>
          <p:nvPr>
            <p:ph type="body" sz="quarter" idx="36" hasCustomPrompt="1"/>
          </p:nvPr>
        </p:nvSpPr>
        <p:spPr>
          <a:xfrm>
            <a:off x="2540833"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30" name="Text Placeholder 9">
            <a:extLst>
              <a:ext uri="{FF2B5EF4-FFF2-40B4-BE49-F238E27FC236}">
                <a16:creationId xmlns:a16="http://schemas.microsoft.com/office/drawing/2014/main" id="{CAFD655C-6EA7-1F97-1F5D-07C5C3F6BC9A}"/>
              </a:ext>
            </a:extLst>
          </p:cNvPr>
          <p:cNvSpPr>
            <a:spLocks noGrp="1"/>
          </p:cNvSpPr>
          <p:nvPr>
            <p:ph type="body" sz="quarter" idx="37" hasCustomPrompt="1"/>
          </p:nvPr>
        </p:nvSpPr>
        <p:spPr>
          <a:xfrm>
            <a:off x="4759378"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31" name="Text Placeholder 9">
            <a:extLst>
              <a:ext uri="{FF2B5EF4-FFF2-40B4-BE49-F238E27FC236}">
                <a16:creationId xmlns:a16="http://schemas.microsoft.com/office/drawing/2014/main" id="{007E23B5-D0F4-3EFC-7902-E038FA32F274}"/>
              </a:ext>
            </a:extLst>
          </p:cNvPr>
          <p:cNvSpPr>
            <a:spLocks noGrp="1"/>
          </p:cNvSpPr>
          <p:nvPr>
            <p:ph type="body" sz="quarter" idx="38" hasCustomPrompt="1"/>
          </p:nvPr>
        </p:nvSpPr>
        <p:spPr>
          <a:xfrm>
            <a:off x="6970427"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33" name="Text Placeholder 32">
            <a:extLst>
              <a:ext uri="{FF2B5EF4-FFF2-40B4-BE49-F238E27FC236}">
                <a16:creationId xmlns:a16="http://schemas.microsoft.com/office/drawing/2014/main" id="{13581A65-E016-F310-EB02-64983DA04394}"/>
              </a:ext>
            </a:extLst>
          </p:cNvPr>
          <p:cNvSpPr>
            <a:spLocks noGrp="1"/>
          </p:cNvSpPr>
          <p:nvPr>
            <p:ph type="body" sz="quarter" idx="39"/>
          </p:nvPr>
        </p:nvSpPr>
        <p:spPr>
          <a:xfrm>
            <a:off x="341676" y="3041187"/>
            <a:ext cx="1820681" cy="1900337"/>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0A225663-63EF-BCCA-A4C0-8496132464E5}"/>
              </a:ext>
            </a:extLst>
          </p:cNvPr>
          <p:cNvSpPr>
            <a:spLocks noGrp="1"/>
          </p:cNvSpPr>
          <p:nvPr>
            <p:ph type="body" sz="quarter" idx="40"/>
          </p:nvPr>
        </p:nvSpPr>
        <p:spPr>
          <a:xfrm>
            <a:off x="2536236" y="3041187"/>
            <a:ext cx="1829675" cy="1907049"/>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32">
            <a:extLst>
              <a:ext uri="{FF2B5EF4-FFF2-40B4-BE49-F238E27FC236}">
                <a16:creationId xmlns:a16="http://schemas.microsoft.com/office/drawing/2014/main" id="{80474354-0A59-F05F-AF6E-74F85E8B81C2}"/>
              </a:ext>
            </a:extLst>
          </p:cNvPr>
          <p:cNvSpPr>
            <a:spLocks noGrp="1"/>
          </p:cNvSpPr>
          <p:nvPr>
            <p:ph type="body" sz="quarter" idx="41"/>
          </p:nvPr>
        </p:nvSpPr>
        <p:spPr>
          <a:xfrm>
            <a:off x="4759378" y="3041187"/>
            <a:ext cx="1836009" cy="1907049"/>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2">
            <a:extLst>
              <a:ext uri="{FF2B5EF4-FFF2-40B4-BE49-F238E27FC236}">
                <a16:creationId xmlns:a16="http://schemas.microsoft.com/office/drawing/2014/main" id="{CC6B5DA9-7035-E337-2946-3DC9393E8ECE}"/>
              </a:ext>
            </a:extLst>
          </p:cNvPr>
          <p:cNvSpPr>
            <a:spLocks noGrp="1"/>
          </p:cNvSpPr>
          <p:nvPr>
            <p:ph type="body" sz="quarter" idx="42"/>
          </p:nvPr>
        </p:nvSpPr>
        <p:spPr>
          <a:xfrm>
            <a:off x="6964961" y="3041187"/>
            <a:ext cx="1836009" cy="1907049"/>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4BA8DD4D-85B8-A24E-CC76-A0273BBF47FA}"/>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6" name="Footer Placeholder 4">
            <a:extLst>
              <a:ext uri="{FF2B5EF4-FFF2-40B4-BE49-F238E27FC236}">
                <a16:creationId xmlns:a16="http://schemas.microsoft.com/office/drawing/2014/main" id="{940B0A60-5508-693E-7F26-48C7B9612D52}"/>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394152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Image One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221216" y="195263"/>
            <a:ext cx="4279347" cy="4752976"/>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4759378" y="2211389"/>
            <a:ext cx="4168722" cy="323850"/>
          </a:xfrm>
        </p:spPr>
        <p:txBody>
          <a:bodyPr anchor="b" anchorCtr="0">
            <a:noAutofit/>
          </a:bodyPr>
          <a:lstStyle>
            <a:lvl1pPr marL="0" indent="0">
              <a:buNone/>
              <a:defRPr sz="10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err="1"/>
              <a:t>Subheader</a:t>
            </a:r>
            <a:r>
              <a:rPr lang="en-US" dirty="0"/>
              <a:t> goes here.</a:t>
            </a:r>
          </a:p>
        </p:txBody>
      </p:sp>
      <p:sp>
        <p:nvSpPr>
          <p:cNvPr id="14" name="Text Placeholder 32">
            <a:extLst>
              <a:ext uri="{FF2B5EF4-FFF2-40B4-BE49-F238E27FC236}">
                <a16:creationId xmlns:a16="http://schemas.microsoft.com/office/drawing/2014/main" id="{CD1C5905-6C50-FD04-B627-753F1CC01FC5}"/>
              </a:ext>
            </a:extLst>
          </p:cNvPr>
          <p:cNvSpPr>
            <a:spLocks noGrp="1"/>
          </p:cNvSpPr>
          <p:nvPr>
            <p:ph type="body" sz="quarter" idx="39"/>
          </p:nvPr>
        </p:nvSpPr>
        <p:spPr>
          <a:xfrm>
            <a:off x="4759378" y="3040062"/>
            <a:ext cx="4168722" cy="1908175"/>
          </a:xfrm>
        </p:spPr>
        <p:txBody>
          <a:bodyPr>
            <a:noAutofit/>
          </a:bodyPr>
          <a:lstStyle>
            <a:lvl1pPr marL="0" indent="0">
              <a:lnSpc>
                <a:spcPct val="114000"/>
              </a:lnSpc>
              <a:buNone/>
              <a:defRPr sz="800"/>
            </a:lvl1pPr>
            <a:lvl2pPr marL="342900" indent="0">
              <a:lnSpc>
                <a:spcPct val="114000"/>
              </a:lnSpc>
              <a:buNone/>
              <a:defRPr sz="800"/>
            </a:lvl2pPr>
            <a:lvl3pPr marL="685800" indent="0">
              <a:lnSpc>
                <a:spcPct val="114000"/>
              </a:lnSpc>
              <a:buNone/>
              <a:defRPr sz="800"/>
            </a:lvl3pPr>
            <a:lvl4pPr marL="1028700" indent="0">
              <a:lnSpc>
                <a:spcPct val="114000"/>
              </a:lnSpc>
              <a:buNone/>
              <a:defRPr sz="800"/>
            </a:lvl4pPr>
            <a:lvl5pPr marL="1371600" indent="0">
              <a:lnSpc>
                <a:spcPct val="114000"/>
              </a:lnSpc>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A874CF84-747E-7589-CA7F-7DE9988FCF76}"/>
              </a:ext>
            </a:extLst>
          </p:cNvPr>
          <p:cNvSpPr>
            <a:spLocks noGrp="1"/>
          </p:cNvSpPr>
          <p:nvPr>
            <p:ph type="body" sz="quarter" idx="40" hasCustomPrompt="1"/>
          </p:nvPr>
        </p:nvSpPr>
        <p:spPr>
          <a:xfrm>
            <a:off x="4759378" y="2644198"/>
            <a:ext cx="4168722" cy="137914"/>
          </a:xfrm>
        </p:spPr>
        <p:txBody>
          <a:bodyPr anchor="b" anchorCtr="0">
            <a:noAutofit/>
          </a:bodyPr>
          <a:lstStyle>
            <a:lvl1pPr marL="0" indent="0">
              <a:buNone/>
              <a:defRPr sz="800" b="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Recommended count: 350 characters.</a:t>
            </a:r>
          </a:p>
        </p:txBody>
      </p:sp>
      <p:sp>
        <p:nvSpPr>
          <p:cNvPr id="2" name="Text Placeholder 9">
            <a:extLst>
              <a:ext uri="{FF2B5EF4-FFF2-40B4-BE49-F238E27FC236}">
                <a16:creationId xmlns:a16="http://schemas.microsoft.com/office/drawing/2014/main" id="{E495CD0A-363B-1C73-7CD9-ACB163B10445}"/>
              </a:ext>
            </a:extLst>
          </p:cNvPr>
          <p:cNvSpPr>
            <a:spLocks noGrp="1"/>
          </p:cNvSpPr>
          <p:nvPr>
            <p:ph type="body" sz="quarter" idx="29" hasCustomPrompt="1"/>
          </p:nvPr>
        </p:nvSpPr>
        <p:spPr>
          <a:xfrm>
            <a:off x="4759378" y="1023938"/>
            <a:ext cx="4168722" cy="287338"/>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dirty="0"/>
              <a:t>EYEBROW TEXT</a:t>
            </a:r>
          </a:p>
        </p:txBody>
      </p:sp>
      <p:sp>
        <p:nvSpPr>
          <p:cNvPr id="3" name="Text Placeholder 15">
            <a:extLst>
              <a:ext uri="{FF2B5EF4-FFF2-40B4-BE49-F238E27FC236}">
                <a16:creationId xmlns:a16="http://schemas.microsoft.com/office/drawing/2014/main" id="{B14A558D-2652-9586-15BD-60A531A9C264}"/>
              </a:ext>
            </a:extLst>
          </p:cNvPr>
          <p:cNvSpPr>
            <a:spLocks noGrp="1"/>
          </p:cNvSpPr>
          <p:nvPr>
            <p:ph type="body" sz="quarter" idx="33" hasCustomPrompt="1"/>
          </p:nvPr>
        </p:nvSpPr>
        <p:spPr>
          <a:xfrm>
            <a:off x="4759378" y="1416985"/>
            <a:ext cx="4163406"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dirty="0" err="1"/>
              <a:t>Subheader</a:t>
            </a:r>
            <a:r>
              <a:rPr lang="en-US" dirty="0"/>
              <a:t> goes here.</a:t>
            </a:r>
          </a:p>
        </p:txBody>
      </p:sp>
      <p:sp>
        <p:nvSpPr>
          <p:cNvPr id="5" name="Slide Number Placeholder 5">
            <a:extLst>
              <a:ext uri="{FF2B5EF4-FFF2-40B4-BE49-F238E27FC236}">
                <a16:creationId xmlns:a16="http://schemas.microsoft.com/office/drawing/2014/main" id="{85907694-8417-48D3-C1BD-EF4D5C71E195}"/>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a:p>
        </p:txBody>
      </p:sp>
      <p:sp>
        <p:nvSpPr>
          <p:cNvPr id="8" name="Footer Placeholder 4">
            <a:extLst>
              <a:ext uri="{FF2B5EF4-FFF2-40B4-BE49-F238E27FC236}">
                <a16:creationId xmlns:a16="http://schemas.microsoft.com/office/drawing/2014/main" id="{62ECBBC7-0114-3587-5BC9-237C515EC736}"/>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310970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73844"/>
            <a:ext cx="8712200" cy="99417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215900" y="1369219"/>
            <a:ext cx="8712200" cy="326350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28495" y="4971426"/>
            <a:ext cx="3086100" cy="140525"/>
          </a:xfrm>
          <a:prstGeom prst="rect">
            <a:avLst/>
          </a:prstGeom>
        </p:spPr>
        <p:txBody>
          <a:bodyPr vert="horz" lIns="0" tIns="0" rIns="0" bIns="0" rtlCol="0" anchor="ctr"/>
          <a:lstStyle>
            <a:lvl1pPr algn="l">
              <a:defRPr sz="600" b="0" i="0">
                <a:solidFill>
                  <a:schemeClr val="tx1"/>
                </a:solidFill>
                <a:latin typeface="Sun Life New Text" pitchFamily="2" charset="77"/>
              </a:defRPr>
            </a:lvl1p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p:cNvSpPr>
            <a:spLocks noGrp="1"/>
          </p:cNvSpPr>
          <p:nvPr>
            <p:ph type="sldNum" sz="quarter" idx="4"/>
          </p:nvPr>
        </p:nvSpPr>
        <p:spPr>
          <a:xfrm>
            <a:off x="215900" y="4971426"/>
            <a:ext cx="264621" cy="140525"/>
          </a:xfrm>
          <a:prstGeom prst="rect">
            <a:avLst/>
          </a:prstGeom>
        </p:spPr>
        <p:txBody>
          <a:bodyPr vert="horz" lIns="0" tIns="0" rIns="0" bIns="0" rtlCol="0" anchor="ctr"/>
          <a:lstStyle>
            <a:lvl1pPr algn="l">
              <a:defRPr sz="600" b="0" i="0">
                <a:solidFill>
                  <a:schemeClr val="tx1"/>
                </a:solidFill>
                <a:latin typeface="Sun Life New Text" pitchFamily="2" charset="77"/>
              </a:defRPr>
            </a:lvl1pPr>
          </a:lstStyle>
          <a:p>
            <a:fld id="{9FA635D2-B142-BE49-AECA-6169441F1F99}" type="slidenum">
              <a:rPr lang="en-US" smtClean="0"/>
              <a:pPr/>
              <a:t>‹#›</a:t>
            </a:fld>
            <a:endParaRPr lang="en-US" dirty="0"/>
          </a:p>
        </p:txBody>
      </p:sp>
      <p:sp>
        <p:nvSpPr>
          <p:cNvPr id="4" name="Footer Placeholder 4">
            <a:extLst>
              <a:ext uri="{FF2B5EF4-FFF2-40B4-BE49-F238E27FC236}">
                <a16:creationId xmlns:a16="http://schemas.microsoft.com/office/drawing/2014/main" id="{369D3268-D52D-47E1-CCB6-1E41A377C490}"/>
              </a:ext>
            </a:extLst>
          </p:cNvPr>
          <p:cNvSpPr txBox="1">
            <a:spLocks/>
          </p:cNvSpPr>
          <p:nvPr userDrawn="1"/>
        </p:nvSpPr>
        <p:spPr>
          <a:xfrm>
            <a:off x="492382" y="4971426"/>
            <a:ext cx="324252" cy="140525"/>
          </a:xfrm>
          <a:prstGeom prst="rect">
            <a:avLst/>
          </a:prstGeom>
        </p:spPr>
        <p:txBody>
          <a:bodyPr vert="horz" lIns="0" tIns="0" rIns="0" bIns="0" rtlCol="0" anchor="ctr"/>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Sun Life New Text" pitchFamily="2" charset="77"/>
              </a:rPr>
              <a:t>Sun Life</a:t>
            </a:r>
          </a:p>
        </p:txBody>
      </p:sp>
    </p:spTree>
    <p:extLst>
      <p:ext uri="{BB962C8B-B14F-4D97-AF65-F5344CB8AC3E}">
        <p14:creationId xmlns:p14="http://schemas.microsoft.com/office/powerpoint/2010/main" val="2171943175"/>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2" r:id="rId3"/>
    <p:sldLayoutId id="2147483663" r:id="rId4"/>
    <p:sldLayoutId id="2147483672" r:id="rId5"/>
    <p:sldLayoutId id="2147483689" r:id="rId6"/>
    <p:sldLayoutId id="2147483690" r:id="rId7"/>
    <p:sldLayoutId id="2147483666" r:id="rId8"/>
    <p:sldLayoutId id="2147483664" r:id="rId9"/>
    <p:sldLayoutId id="2147483674" r:id="rId10"/>
    <p:sldLayoutId id="2147483675" r:id="rId11"/>
    <p:sldLayoutId id="2147483676" r:id="rId12"/>
    <p:sldLayoutId id="2147483692" r:id="rId13"/>
    <p:sldLayoutId id="2147483677" r:id="rId14"/>
    <p:sldLayoutId id="2147483665" r:id="rId15"/>
    <p:sldLayoutId id="2147483673" r:id="rId16"/>
    <p:sldLayoutId id="2147483667" r:id="rId17"/>
    <p:sldLayoutId id="2147483678" r:id="rId18"/>
    <p:sldLayoutId id="2147483679" r:id="rId19"/>
    <p:sldLayoutId id="2147483681" r:id="rId20"/>
    <p:sldLayoutId id="2147483683" r:id="rId21"/>
    <p:sldLayoutId id="2147483680" r:id="rId22"/>
    <p:sldLayoutId id="2147483682" r:id="rId23"/>
    <p:sldLayoutId id="2147483691" r:id="rId24"/>
  </p:sldLayoutIdLst>
  <p:hf hdr="0" dt="0"/>
  <p:txStyles>
    <p:titleStyle>
      <a:lvl1pPr algn="l" defTabSz="685800" rtl="0" eaLnBrk="1" latinLnBrk="0" hangingPunct="1">
        <a:lnSpc>
          <a:spcPct val="90000"/>
        </a:lnSpc>
        <a:spcBef>
          <a:spcPct val="0"/>
        </a:spcBef>
        <a:buNone/>
        <a:defRPr sz="3300" b="0" i="0" kern="1200">
          <a:solidFill>
            <a:schemeClr val="tx2"/>
          </a:solidFill>
          <a:latin typeface="Sun Life New Display" pitchFamily="2" charset="77"/>
          <a:ea typeface="+mj-ea"/>
          <a:cs typeface="+mj-cs"/>
        </a:defRPr>
      </a:lvl1pPr>
    </p:titleStyle>
    <p:body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 userDrawn="1">
          <p15:clr>
            <a:srgbClr val="F26B43"/>
          </p15:clr>
        </p15:guide>
        <p15:guide id="2" pos="136" userDrawn="1">
          <p15:clr>
            <a:srgbClr val="F26B43"/>
          </p15:clr>
        </p15:guide>
        <p15:guide id="3" pos="5624" userDrawn="1">
          <p15:clr>
            <a:srgbClr val="F26B43"/>
          </p15:clr>
        </p15:guide>
        <p15:guide id="4" pos="249" userDrawn="1">
          <p15:clr>
            <a:srgbClr val="F26B43"/>
          </p15:clr>
        </p15:guide>
        <p15:guide id="5" pos="521" userDrawn="1">
          <p15:clr>
            <a:srgbClr val="F26B43"/>
          </p15:clr>
        </p15:guide>
        <p15:guide id="6" pos="589" userDrawn="1">
          <p15:clr>
            <a:srgbClr val="F26B43"/>
          </p15:clr>
        </p15:guide>
        <p15:guide id="7" pos="1066" userDrawn="1">
          <p15:clr>
            <a:srgbClr val="F26B43"/>
          </p15:clr>
        </p15:guide>
        <p15:guide id="8" pos="998" userDrawn="1">
          <p15:clr>
            <a:srgbClr val="F26B43"/>
          </p15:clr>
        </p15:guide>
        <p15:guide id="9" pos="1519" userDrawn="1">
          <p15:clr>
            <a:srgbClr val="F26B43"/>
          </p15:clr>
        </p15:guide>
        <p15:guide id="10" pos="1451" userDrawn="1">
          <p15:clr>
            <a:srgbClr val="F26B43"/>
          </p15:clr>
        </p15:guide>
        <p15:guide id="11" pos="1927" userDrawn="1">
          <p15:clr>
            <a:srgbClr val="F26B43"/>
          </p15:clr>
        </p15:guide>
        <p15:guide id="12" pos="1995" userDrawn="1">
          <p15:clr>
            <a:srgbClr val="F26B43"/>
          </p15:clr>
        </p15:guide>
        <p15:guide id="13" pos="2449" userDrawn="1">
          <p15:clr>
            <a:srgbClr val="F26B43"/>
          </p15:clr>
        </p15:guide>
        <p15:guide id="14" pos="2835" userDrawn="1">
          <p15:clr>
            <a:srgbClr val="F26B43"/>
          </p15:clr>
        </p15:guide>
        <p15:guide id="15" pos="2381" userDrawn="1">
          <p15:clr>
            <a:srgbClr val="F26B43"/>
          </p15:clr>
        </p15:guide>
        <p15:guide id="16" pos="2903" userDrawn="1">
          <p15:clr>
            <a:srgbClr val="F26B43"/>
          </p15:clr>
        </p15:guide>
        <p15:guide id="17" pos="3311" userDrawn="1">
          <p15:clr>
            <a:srgbClr val="F26B43"/>
          </p15:clr>
        </p15:guide>
        <p15:guide id="18" pos="3379" userDrawn="1">
          <p15:clr>
            <a:srgbClr val="F26B43"/>
          </p15:clr>
        </p15:guide>
        <p15:guide id="19" pos="3765" userDrawn="1">
          <p15:clr>
            <a:srgbClr val="F26B43"/>
          </p15:clr>
        </p15:guide>
        <p15:guide id="20" pos="4309" userDrawn="1">
          <p15:clr>
            <a:srgbClr val="F26B43"/>
          </p15:clr>
        </p15:guide>
        <p15:guide id="21" pos="4241" userDrawn="1">
          <p15:clr>
            <a:srgbClr val="F26B43"/>
          </p15:clr>
        </p15:guide>
        <p15:guide id="22" pos="3833" userDrawn="1">
          <p15:clr>
            <a:srgbClr val="F26B43"/>
          </p15:clr>
        </p15:guide>
        <p15:guide id="23" pos="4694" userDrawn="1">
          <p15:clr>
            <a:srgbClr val="F26B43"/>
          </p15:clr>
        </p15:guide>
        <p15:guide id="24" pos="4762" userDrawn="1">
          <p15:clr>
            <a:srgbClr val="F26B43"/>
          </p15:clr>
        </p15:guide>
        <p15:guide id="26" pos="5216" userDrawn="1">
          <p15:clr>
            <a:srgbClr val="F26B43"/>
          </p15:clr>
        </p15:guide>
        <p15:guide id="27" pos="5148" userDrawn="1">
          <p15:clr>
            <a:srgbClr val="F26B43"/>
          </p15:clr>
        </p15:guide>
        <p15:guide id="28" pos="5511" userDrawn="1">
          <p15:clr>
            <a:srgbClr val="F26B43"/>
          </p15:clr>
        </p15:guide>
        <p15:guide id="29" orient="horz" pos="327" userDrawn="1">
          <p15:clr>
            <a:srgbClr val="F26B43"/>
          </p15:clr>
        </p15:guide>
        <p15:guide id="31" orient="horz" pos="2913" userDrawn="1">
          <p15:clr>
            <a:srgbClr val="F26B43"/>
          </p15:clr>
        </p15:guide>
        <p15:guide id="32" orient="horz" pos="3117" userDrawn="1">
          <p15:clr>
            <a:srgbClr val="F26B43"/>
          </p15:clr>
        </p15:guide>
        <p15:guide id="33" orient="horz" pos="395" userDrawn="1">
          <p15:clr>
            <a:srgbClr val="F26B43"/>
          </p15:clr>
        </p15:guide>
        <p15:guide id="34" orient="horz" pos="577" userDrawn="1">
          <p15:clr>
            <a:srgbClr val="F26B43"/>
          </p15:clr>
        </p15:guide>
        <p15:guide id="35" orient="horz" pos="645" userDrawn="1">
          <p15:clr>
            <a:srgbClr val="F26B43"/>
          </p15:clr>
        </p15:guide>
        <p15:guide id="36" orient="horz" pos="826" userDrawn="1">
          <p15:clr>
            <a:srgbClr val="F26B43"/>
          </p15:clr>
        </p15:guide>
        <p15:guide id="37" orient="horz" pos="894" userDrawn="1">
          <p15:clr>
            <a:srgbClr val="F26B43"/>
          </p15:clr>
        </p15:guide>
        <p15:guide id="38" orient="horz" pos="1076" userDrawn="1">
          <p15:clr>
            <a:srgbClr val="F26B43"/>
          </p15:clr>
        </p15:guide>
        <p15:guide id="39" orient="horz" pos="1144" userDrawn="1">
          <p15:clr>
            <a:srgbClr val="F26B43"/>
          </p15:clr>
        </p15:guide>
        <p15:guide id="41" orient="horz" pos="1325" userDrawn="1">
          <p15:clr>
            <a:srgbClr val="F26B43"/>
          </p15:clr>
        </p15:guide>
        <p15:guide id="42" orient="horz" pos="1393" userDrawn="1">
          <p15:clr>
            <a:srgbClr val="F26B43"/>
          </p15:clr>
        </p15:guide>
        <p15:guide id="43" orient="horz" pos="1597" userDrawn="1">
          <p15:clr>
            <a:srgbClr val="F26B43"/>
          </p15:clr>
        </p15:guide>
        <p15:guide id="44" orient="horz" pos="1665" userDrawn="1">
          <p15:clr>
            <a:srgbClr val="F26B43"/>
          </p15:clr>
        </p15:guide>
        <p15:guide id="45" orient="horz" pos="1847" userDrawn="1">
          <p15:clr>
            <a:srgbClr val="F26B43"/>
          </p15:clr>
        </p15:guide>
        <p15:guide id="46" orient="horz" pos="1915" userDrawn="1">
          <p15:clr>
            <a:srgbClr val="F26B43"/>
          </p15:clr>
        </p15:guide>
        <p15:guide id="47" orient="horz" pos="2096" userDrawn="1">
          <p15:clr>
            <a:srgbClr val="F26B43"/>
          </p15:clr>
        </p15:guide>
        <p15:guide id="48" orient="horz" pos="2164" userDrawn="1">
          <p15:clr>
            <a:srgbClr val="F26B43"/>
          </p15:clr>
        </p15:guide>
        <p15:guide id="50" orient="horz" pos="2346" userDrawn="1">
          <p15:clr>
            <a:srgbClr val="F26B43"/>
          </p15:clr>
        </p15:guide>
        <p15:guide id="51" orient="horz" pos="2414" userDrawn="1">
          <p15:clr>
            <a:srgbClr val="F26B43"/>
          </p15:clr>
        </p15:guide>
        <p15:guide id="52" orient="horz" pos="2595" userDrawn="1">
          <p15:clr>
            <a:srgbClr val="F26B43"/>
          </p15:clr>
        </p15:guide>
        <p15:guide id="53" orient="horz" pos="2663" userDrawn="1">
          <p15:clr>
            <a:srgbClr val="F26B43"/>
          </p15:clr>
        </p15:guide>
        <p15:guide id="54" orient="horz" pos="28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DA915164-6FA3-F5DE-2E4D-DE59585E9041}"/>
              </a:ext>
            </a:extLst>
          </p:cNvPr>
          <p:cNvSpPr>
            <a:spLocks noGrp="1"/>
          </p:cNvSpPr>
          <p:nvPr>
            <p:ph type="ctrTitle"/>
          </p:nvPr>
        </p:nvSpPr>
        <p:spPr>
          <a:xfrm>
            <a:off x="215900" y="1111494"/>
            <a:ext cx="3749431" cy="2695575"/>
          </a:xfrm>
        </p:spPr>
        <p:txBody>
          <a:bodyPr anchor="ctr" anchorCtr="0"/>
          <a:lstStyle/>
          <a:p>
            <a:r>
              <a:rPr lang="en-US" sz="3200" dirty="0">
                <a:solidFill>
                  <a:schemeClr val="tx2"/>
                </a:solidFill>
                <a:latin typeface="Sun Life New Display" pitchFamily="2" charset="77"/>
                <a:ea typeface="+mj-ea"/>
                <a:cs typeface="+mj-cs"/>
              </a:rPr>
              <a:t>Sun Par Protector II</a:t>
            </a:r>
            <a:br>
              <a:rPr lang="en-US" sz="3200" dirty="0">
                <a:solidFill>
                  <a:schemeClr val="tx2"/>
                </a:solidFill>
                <a:latin typeface="Sun Life New Display" pitchFamily="2" charset="77"/>
                <a:ea typeface="+mj-ea"/>
                <a:cs typeface="+mj-cs"/>
              </a:rPr>
            </a:br>
            <a:br>
              <a:rPr lang="en-US" sz="3200" dirty="0">
                <a:solidFill>
                  <a:schemeClr val="tx2"/>
                </a:solidFill>
                <a:latin typeface="Sun Life New Display" pitchFamily="2" charset="77"/>
                <a:ea typeface="+mj-ea"/>
                <a:cs typeface="+mj-cs"/>
              </a:rPr>
            </a:br>
            <a:r>
              <a:rPr lang="en-US" sz="3200" dirty="0">
                <a:solidFill>
                  <a:schemeClr val="tx2"/>
                </a:solidFill>
                <a:latin typeface="Sun Life New Display" pitchFamily="2" charset="77"/>
                <a:ea typeface="+mj-ea"/>
                <a:cs typeface="+mj-cs"/>
              </a:rPr>
              <a:t>An insurance solution for children</a:t>
            </a:r>
          </a:p>
        </p:txBody>
      </p:sp>
      <p:pic>
        <p:nvPicPr>
          <p:cNvPr id="18" name="Picture Placeholder 17">
            <a:extLst>
              <a:ext uri="{FF2B5EF4-FFF2-40B4-BE49-F238E27FC236}">
                <a16:creationId xmlns:a16="http://schemas.microsoft.com/office/drawing/2014/main" id="{61380DA7-F897-2168-B20D-6B8B9168B2D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9552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rson&#10;&#10;Description automatically generated">
            <a:extLst>
              <a:ext uri="{FF2B5EF4-FFF2-40B4-BE49-F238E27FC236}">
                <a16:creationId xmlns:a16="http://schemas.microsoft.com/office/drawing/2014/main" id="{31232B25-B037-A362-36A7-144EC8BEDD36}"/>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221216" y="195263"/>
            <a:ext cx="5803066" cy="4752976"/>
          </a:xfrm>
        </p:spPr>
      </p:pic>
      <p:sp>
        <p:nvSpPr>
          <p:cNvPr id="4" name="Text Placeholder 3">
            <a:extLst>
              <a:ext uri="{FF2B5EF4-FFF2-40B4-BE49-F238E27FC236}">
                <a16:creationId xmlns:a16="http://schemas.microsoft.com/office/drawing/2014/main" id="{87F73BDC-F89F-EE17-23A4-5B3D10609B7F}"/>
              </a:ext>
            </a:extLst>
          </p:cNvPr>
          <p:cNvSpPr>
            <a:spLocks noGrp="1"/>
          </p:cNvSpPr>
          <p:nvPr>
            <p:ph type="body" sz="quarter" idx="39"/>
          </p:nvPr>
        </p:nvSpPr>
        <p:spPr>
          <a:xfrm>
            <a:off x="6212540" y="2217692"/>
            <a:ext cx="2543834" cy="2847041"/>
          </a:xfrm>
        </p:spPr>
        <p:txBody>
          <a:bodyPr/>
          <a:lstStyle/>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The power of the guaranteed insurability benefit (GIB)</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An affordable way to ensure the right to more coverage later in life </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Carries the child through their own life stages</a:t>
            </a:r>
          </a:p>
          <a:p>
            <a:endParaRPr lang="en-US" dirty="0"/>
          </a:p>
        </p:txBody>
      </p:sp>
      <p:sp>
        <p:nvSpPr>
          <p:cNvPr id="7" name="Text Placeholder 6">
            <a:extLst>
              <a:ext uri="{FF2B5EF4-FFF2-40B4-BE49-F238E27FC236}">
                <a16:creationId xmlns:a16="http://schemas.microsoft.com/office/drawing/2014/main" id="{3DE636FF-46B8-2C7D-0A35-A884A77065A8}"/>
              </a:ext>
            </a:extLst>
          </p:cNvPr>
          <p:cNvSpPr>
            <a:spLocks noGrp="1"/>
          </p:cNvSpPr>
          <p:nvPr>
            <p:ph type="body" sz="quarter" idx="33"/>
          </p:nvPr>
        </p:nvSpPr>
        <p:spPr>
          <a:xfrm>
            <a:off x="6212540" y="1416985"/>
            <a:ext cx="2710244" cy="686453"/>
          </a:xfrm>
        </p:spPr>
        <p:txBody>
          <a:bodyPr/>
          <a:lstStyle/>
          <a:p>
            <a:r>
              <a:rPr lang="en-US" sz="1600" dirty="0">
                <a:solidFill>
                  <a:schemeClr val="tx2"/>
                </a:solidFill>
              </a:rPr>
              <a:t>Benefit: </a:t>
            </a:r>
            <a:br>
              <a:rPr lang="en-US" sz="1600" dirty="0">
                <a:solidFill>
                  <a:schemeClr val="tx2"/>
                </a:solidFill>
              </a:rPr>
            </a:br>
            <a:r>
              <a:rPr lang="en-US" sz="1600" dirty="0">
                <a:solidFill>
                  <a:schemeClr val="tx2"/>
                </a:solidFill>
              </a:rPr>
              <a:t>guarantee future insurability</a:t>
            </a:r>
          </a:p>
        </p:txBody>
      </p:sp>
      <p:sp>
        <p:nvSpPr>
          <p:cNvPr id="8" name="Slide Number Placeholder 7">
            <a:extLst>
              <a:ext uri="{FF2B5EF4-FFF2-40B4-BE49-F238E27FC236}">
                <a16:creationId xmlns:a16="http://schemas.microsoft.com/office/drawing/2014/main" id="{5040683F-047B-9213-A1CF-AAF07688F204}"/>
              </a:ext>
            </a:extLst>
          </p:cNvPr>
          <p:cNvSpPr>
            <a:spLocks noGrp="1"/>
          </p:cNvSpPr>
          <p:nvPr>
            <p:ph type="sldNum" sz="quarter" idx="12"/>
          </p:nvPr>
        </p:nvSpPr>
        <p:spPr/>
        <p:txBody>
          <a:bodyPr/>
          <a:lstStyle/>
          <a:p>
            <a:fld id="{9FA635D2-B142-BE49-AECA-6169441F1F99}" type="slidenum">
              <a:rPr lang="en-US" smtClean="0"/>
              <a:t>10</a:t>
            </a:fld>
            <a:endParaRPr lang="en-US"/>
          </a:p>
        </p:txBody>
      </p:sp>
      <p:sp>
        <p:nvSpPr>
          <p:cNvPr id="9" name="Footer Placeholder 8">
            <a:extLst>
              <a:ext uri="{FF2B5EF4-FFF2-40B4-BE49-F238E27FC236}">
                <a16:creationId xmlns:a16="http://schemas.microsoft.com/office/drawing/2014/main" id="{0E8D8FBA-9935-9DB4-11A2-63FAE38E914D}"/>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17" name="Text Placeholder 18">
            <a:extLst>
              <a:ext uri="{FF2B5EF4-FFF2-40B4-BE49-F238E27FC236}">
                <a16:creationId xmlns:a16="http://schemas.microsoft.com/office/drawing/2014/main" id="{27764BCA-3AAA-5040-D7C3-8BD3CC92D3E5}"/>
              </a:ext>
            </a:extLst>
          </p:cNvPr>
          <p:cNvSpPr txBox="1">
            <a:spLocks/>
          </p:cNvSpPr>
          <p:nvPr/>
        </p:nvSpPr>
        <p:spPr>
          <a:xfrm>
            <a:off x="6225102" y="1023938"/>
            <a:ext cx="2697682" cy="287338"/>
          </a:xfrm>
          <a:prstGeom prst="rect">
            <a:avLst/>
          </a:prstGeom>
        </p:spPr>
        <p:txBody>
          <a:bodyPr vert="horz" lIns="0" tIns="0" rIns="0" bIns="0" rtlCol="0" anchor="b" anchorCtr="0">
            <a:noAutofit/>
          </a:bodyPr>
          <a:lstStyle>
            <a:lvl1pPr marL="0" indent="0" algn="l" defTabSz="685800" rtl="0" eaLnBrk="1" latinLnBrk="0" hangingPunct="1">
              <a:lnSpc>
                <a:spcPct val="114000"/>
              </a:lnSpc>
              <a:spcBef>
                <a:spcPts val="750"/>
              </a:spcBef>
              <a:buFont typeface="Arial" panose="020B0604020202020204" pitchFamily="34" charset="0"/>
              <a:buNone/>
              <a:defRPr sz="700"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latin typeface="Sun Life New Text" pitchFamily="2" charset="77"/>
              </a:rPr>
              <a:t>WHY INSURE CHILDREN</a:t>
            </a:r>
          </a:p>
        </p:txBody>
      </p:sp>
    </p:spTree>
    <p:extLst>
      <p:ext uri="{BB962C8B-B14F-4D97-AF65-F5344CB8AC3E}">
        <p14:creationId xmlns:p14="http://schemas.microsoft.com/office/powerpoint/2010/main" val="195533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F73BDC-F89F-EE17-23A4-5B3D10609B7F}"/>
              </a:ext>
            </a:extLst>
          </p:cNvPr>
          <p:cNvSpPr>
            <a:spLocks noGrp="1"/>
          </p:cNvSpPr>
          <p:nvPr>
            <p:ph type="body" sz="quarter" idx="39"/>
          </p:nvPr>
        </p:nvSpPr>
        <p:spPr>
          <a:xfrm>
            <a:off x="6211654" y="2487631"/>
            <a:ext cx="2735262" cy="2412999"/>
          </a:xfrm>
        </p:spPr>
        <p:txBody>
          <a:bodyPr/>
          <a:lstStyle/>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Give them a head start</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Leave a legacy</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A gift for future generations</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Tax-efficient transfer of wealth</a:t>
            </a:r>
          </a:p>
        </p:txBody>
      </p:sp>
      <p:sp>
        <p:nvSpPr>
          <p:cNvPr id="7" name="Text Placeholder 6">
            <a:extLst>
              <a:ext uri="{FF2B5EF4-FFF2-40B4-BE49-F238E27FC236}">
                <a16:creationId xmlns:a16="http://schemas.microsoft.com/office/drawing/2014/main" id="{3DE636FF-46B8-2C7D-0A35-A884A77065A8}"/>
              </a:ext>
            </a:extLst>
          </p:cNvPr>
          <p:cNvSpPr>
            <a:spLocks noGrp="1"/>
          </p:cNvSpPr>
          <p:nvPr>
            <p:ph type="body" sz="quarter" idx="33"/>
          </p:nvPr>
        </p:nvSpPr>
        <p:spPr>
          <a:xfrm>
            <a:off x="6211654" y="1416985"/>
            <a:ext cx="2711130" cy="578503"/>
          </a:xfrm>
        </p:spPr>
        <p:txBody>
          <a:bodyPr/>
          <a:lstStyle/>
          <a:p>
            <a:pPr defTabSz="914377">
              <a:spcAft>
                <a:spcPts val="1800"/>
              </a:spcAft>
              <a:defRPr/>
            </a:pPr>
            <a:r>
              <a:rPr lang="en-US" sz="1600" dirty="0">
                <a:solidFill>
                  <a:schemeClr val="tx2"/>
                </a:solidFill>
              </a:rPr>
              <a:t>Benefit: </a:t>
            </a:r>
            <a:br>
              <a:rPr lang="en-US" sz="1600" dirty="0">
                <a:solidFill>
                  <a:schemeClr val="tx2"/>
                </a:solidFill>
              </a:rPr>
            </a:br>
            <a:r>
              <a:rPr lang="en-US" sz="1600" dirty="0">
                <a:solidFill>
                  <a:schemeClr val="tx2"/>
                </a:solidFill>
              </a:rPr>
              <a:t>establish a strong </a:t>
            </a:r>
            <a:br>
              <a:rPr lang="en-US" sz="1600" dirty="0">
                <a:solidFill>
                  <a:schemeClr val="tx2"/>
                </a:solidFill>
              </a:rPr>
            </a:br>
            <a:r>
              <a:rPr lang="en-US" sz="1600" dirty="0">
                <a:solidFill>
                  <a:schemeClr val="tx2"/>
                </a:solidFill>
              </a:rPr>
              <a:t>financial future</a:t>
            </a:r>
          </a:p>
        </p:txBody>
      </p:sp>
      <p:sp>
        <p:nvSpPr>
          <p:cNvPr id="8" name="Slide Number Placeholder 7">
            <a:extLst>
              <a:ext uri="{FF2B5EF4-FFF2-40B4-BE49-F238E27FC236}">
                <a16:creationId xmlns:a16="http://schemas.microsoft.com/office/drawing/2014/main" id="{5040683F-047B-9213-A1CF-AAF07688F204}"/>
              </a:ext>
            </a:extLst>
          </p:cNvPr>
          <p:cNvSpPr>
            <a:spLocks noGrp="1"/>
          </p:cNvSpPr>
          <p:nvPr>
            <p:ph type="sldNum" sz="quarter" idx="12"/>
          </p:nvPr>
        </p:nvSpPr>
        <p:spPr/>
        <p:txBody>
          <a:bodyPr/>
          <a:lstStyle/>
          <a:p>
            <a:fld id="{9FA635D2-B142-BE49-AECA-6169441F1F99}" type="slidenum">
              <a:rPr lang="en-US" smtClean="0"/>
              <a:t>11</a:t>
            </a:fld>
            <a:endParaRPr lang="en-US"/>
          </a:p>
        </p:txBody>
      </p:sp>
      <p:sp>
        <p:nvSpPr>
          <p:cNvPr id="9" name="Footer Placeholder 8">
            <a:extLst>
              <a:ext uri="{FF2B5EF4-FFF2-40B4-BE49-F238E27FC236}">
                <a16:creationId xmlns:a16="http://schemas.microsoft.com/office/drawing/2014/main" id="{0E8D8FBA-9935-9DB4-11A2-63FAE38E914D}"/>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19" name="Text Placeholder 18">
            <a:extLst>
              <a:ext uri="{FF2B5EF4-FFF2-40B4-BE49-F238E27FC236}">
                <a16:creationId xmlns:a16="http://schemas.microsoft.com/office/drawing/2014/main" id="{1FEC08DB-8DE0-788C-36CE-56ADA1074A1A}"/>
              </a:ext>
            </a:extLst>
          </p:cNvPr>
          <p:cNvSpPr txBox="1">
            <a:spLocks/>
          </p:cNvSpPr>
          <p:nvPr/>
        </p:nvSpPr>
        <p:spPr>
          <a:xfrm>
            <a:off x="6211654" y="1023938"/>
            <a:ext cx="2711130" cy="287338"/>
          </a:xfrm>
          <a:prstGeom prst="rect">
            <a:avLst/>
          </a:prstGeom>
        </p:spPr>
        <p:txBody>
          <a:bodyPr vert="horz" lIns="0" tIns="0" rIns="0" bIns="0" rtlCol="0" anchor="b" anchorCtr="0">
            <a:noAutofit/>
          </a:bodyPr>
          <a:lstStyle>
            <a:lvl1pPr marL="0" indent="0" algn="l" defTabSz="685800" rtl="0" eaLnBrk="1" latinLnBrk="0" hangingPunct="1">
              <a:lnSpc>
                <a:spcPct val="114000"/>
              </a:lnSpc>
              <a:spcBef>
                <a:spcPts val="750"/>
              </a:spcBef>
              <a:buFont typeface="Arial" panose="020B0604020202020204" pitchFamily="34" charset="0"/>
              <a:buNone/>
              <a:defRPr sz="700"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latin typeface="Sun Life New Text" pitchFamily="2" charset="77"/>
              </a:rPr>
              <a:t>WHY INSURE CHILDREN</a:t>
            </a:r>
          </a:p>
        </p:txBody>
      </p:sp>
      <p:pic>
        <p:nvPicPr>
          <p:cNvPr id="5" name="Picture Placeholder 20">
            <a:extLst>
              <a:ext uri="{FF2B5EF4-FFF2-40B4-BE49-F238E27FC236}">
                <a16:creationId xmlns:a16="http://schemas.microsoft.com/office/drawing/2014/main" id="{C6EAA9EC-9246-47A1-26ED-0F60849620A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221216" y="195263"/>
            <a:ext cx="5790647" cy="4752976"/>
          </a:xfrm>
        </p:spPr>
      </p:pic>
    </p:spTree>
    <p:extLst>
      <p:ext uri="{BB962C8B-B14F-4D97-AF65-F5344CB8AC3E}">
        <p14:creationId xmlns:p14="http://schemas.microsoft.com/office/powerpoint/2010/main" val="68522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4A781C3-26FD-92B8-B716-EA56B85D5643}"/>
              </a:ext>
            </a:extLst>
          </p:cNvPr>
          <p:cNvSpPr/>
          <p:nvPr/>
        </p:nvSpPr>
        <p:spPr>
          <a:xfrm>
            <a:off x="215901" y="2092568"/>
            <a:ext cx="8712200" cy="2855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2" name="Text Placeholder 1">
            <a:extLst>
              <a:ext uri="{FF2B5EF4-FFF2-40B4-BE49-F238E27FC236}">
                <a16:creationId xmlns:a16="http://schemas.microsoft.com/office/drawing/2014/main" id="{87D6F6F6-3DBC-391C-3B85-AFAD45B88614}"/>
              </a:ext>
            </a:extLst>
          </p:cNvPr>
          <p:cNvSpPr>
            <a:spLocks noGrp="1"/>
          </p:cNvSpPr>
          <p:nvPr>
            <p:ph type="body" sz="quarter" idx="13"/>
          </p:nvPr>
        </p:nvSpPr>
        <p:spPr>
          <a:xfrm>
            <a:off x="215900" y="644691"/>
            <a:ext cx="5313310" cy="387037"/>
          </a:xfrm>
        </p:spPr>
        <p:txBody>
          <a:bodyPr/>
          <a:lstStyle/>
          <a:p>
            <a:pPr>
              <a:lnSpc>
                <a:spcPct val="100000"/>
              </a:lnSpc>
            </a:pPr>
            <a:r>
              <a:rPr lang="en-US" sz="2400" dirty="0">
                <a:solidFill>
                  <a:schemeClr val="tx2"/>
                </a:solidFill>
              </a:rPr>
              <a:t>Benefit: cash value opportunities</a:t>
            </a:r>
          </a:p>
        </p:txBody>
      </p:sp>
      <p:sp>
        <p:nvSpPr>
          <p:cNvPr id="3" name="Footer Placeholder 2">
            <a:extLst>
              <a:ext uri="{FF2B5EF4-FFF2-40B4-BE49-F238E27FC236}">
                <a16:creationId xmlns:a16="http://schemas.microsoft.com/office/drawing/2014/main" id="{BDF6EB6F-9F29-42A1-7B13-0A7E6EA33985}"/>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4" name="Slide Number Placeholder 3">
            <a:extLst>
              <a:ext uri="{FF2B5EF4-FFF2-40B4-BE49-F238E27FC236}">
                <a16:creationId xmlns:a16="http://schemas.microsoft.com/office/drawing/2014/main" id="{52059D36-DDE2-3B73-69E6-7AB9C9B7B733}"/>
              </a:ext>
            </a:extLst>
          </p:cNvPr>
          <p:cNvSpPr>
            <a:spLocks noGrp="1"/>
          </p:cNvSpPr>
          <p:nvPr>
            <p:ph type="sldNum" sz="quarter" idx="12"/>
          </p:nvPr>
        </p:nvSpPr>
        <p:spPr/>
        <p:txBody>
          <a:bodyPr/>
          <a:lstStyle/>
          <a:p>
            <a:fld id="{9FA635D2-B142-BE49-AECA-6169441F1F99}" type="slidenum">
              <a:rPr lang="en-US" smtClean="0"/>
              <a:t>12</a:t>
            </a:fld>
            <a:endParaRPr lang="en-US" dirty="0"/>
          </a:p>
        </p:txBody>
      </p:sp>
      <p:sp>
        <p:nvSpPr>
          <p:cNvPr id="9" name="Rectangle 8">
            <a:extLst>
              <a:ext uri="{FF2B5EF4-FFF2-40B4-BE49-F238E27FC236}">
                <a16:creationId xmlns:a16="http://schemas.microsoft.com/office/drawing/2014/main" id="{25312ED2-E832-EA40-567D-5C3900C38CAB}"/>
              </a:ext>
            </a:extLst>
          </p:cNvPr>
          <p:cNvSpPr/>
          <p:nvPr/>
        </p:nvSpPr>
        <p:spPr>
          <a:xfrm>
            <a:off x="2368973" y="2432831"/>
            <a:ext cx="1098054" cy="646331"/>
          </a:xfrm>
          <a:prstGeom prst="rect">
            <a:avLst/>
          </a:prstGeom>
          <a:ln>
            <a:noFill/>
          </a:ln>
        </p:spPr>
        <p:txBody>
          <a:bodyPr wrap="square" lIns="0" tIns="0" rIns="0" bIns="0">
            <a:spAutoFit/>
          </a:bodyPr>
          <a:lstStyle/>
          <a:p>
            <a:r>
              <a:rPr lang="en-US" sz="1400" dirty="0">
                <a:solidFill>
                  <a:schemeClr val="tx2"/>
                </a:solidFill>
                <a:latin typeface="Sun Life New Text" pitchFamily="2" charset="77"/>
              </a:rPr>
              <a:t>Down payment on a first home</a:t>
            </a:r>
            <a:endParaRPr lang="en-CA" sz="1400" dirty="0">
              <a:solidFill>
                <a:schemeClr val="tx2"/>
              </a:solidFill>
              <a:latin typeface="Sun Life New Text" pitchFamily="2" charset="77"/>
            </a:endParaRPr>
          </a:p>
        </p:txBody>
      </p:sp>
      <p:sp>
        <p:nvSpPr>
          <p:cNvPr id="12" name="Rectangle 11">
            <a:extLst>
              <a:ext uri="{FF2B5EF4-FFF2-40B4-BE49-F238E27FC236}">
                <a16:creationId xmlns:a16="http://schemas.microsoft.com/office/drawing/2014/main" id="{1665D8F1-3F6D-AE61-1851-14C9E5A1FB13}"/>
              </a:ext>
            </a:extLst>
          </p:cNvPr>
          <p:cNvSpPr/>
          <p:nvPr/>
        </p:nvSpPr>
        <p:spPr>
          <a:xfrm>
            <a:off x="3943438" y="2432831"/>
            <a:ext cx="1101864" cy="646331"/>
          </a:xfrm>
          <a:prstGeom prst="rect">
            <a:avLst/>
          </a:prstGeom>
          <a:ln>
            <a:noFill/>
          </a:ln>
        </p:spPr>
        <p:txBody>
          <a:bodyPr wrap="square" lIns="0" tIns="0" rIns="0" bIns="0">
            <a:spAutoFit/>
          </a:bodyPr>
          <a:lstStyle/>
          <a:p>
            <a:r>
              <a:rPr lang="en-US" sz="1400" dirty="0">
                <a:solidFill>
                  <a:schemeClr val="tx2"/>
                </a:solidFill>
                <a:latin typeface="Sun Life New Text" pitchFamily="2" charset="77"/>
              </a:rPr>
              <a:t>Starting a family or business</a:t>
            </a:r>
            <a:endParaRPr lang="en-CA" sz="1400" dirty="0">
              <a:solidFill>
                <a:schemeClr val="tx2"/>
              </a:solidFill>
              <a:latin typeface="Sun Life New Text" pitchFamily="2" charset="77"/>
            </a:endParaRPr>
          </a:p>
        </p:txBody>
      </p:sp>
      <p:sp>
        <p:nvSpPr>
          <p:cNvPr id="15" name="Rectangle 14">
            <a:extLst>
              <a:ext uri="{FF2B5EF4-FFF2-40B4-BE49-F238E27FC236}">
                <a16:creationId xmlns:a16="http://schemas.microsoft.com/office/drawing/2014/main" id="{248C378A-FCB7-2E01-A825-14CB597112AC}"/>
              </a:ext>
            </a:extLst>
          </p:cNvPr>
          <p:cNvSpPr/>
          <p:nvPr/>
        </p:nvSpPr>
        <p:spPr>
          <a:xfrm>
            <a:off x="546831" y="2432831"/>
            <a:ext cx="1475807" cy="646331"/>
          </a:xfrm>
          <a:prstGeom prst="rect">
            <a:avLst/>
          </a:prstGeom>
          <a:ln>
            <a:noFill/>
          </a:ln>
        </p:spPr>
        <p:txBody>
          <a:bodyPr wrap="square" lIns="0" tIns="0" rIns="0" bIns="0">
            <a:spAutoFit/>
          </a:bodyPr>
          <a:lstStyle/>
          <a:p>
            <a:r>
              <a:rPr lang="en-US" sz="1400" dirty="0">
                <a:solidFill>
                  <a:schemeClr val="tx2"/>
                </a:solidFill>
                <a:latin typeface="Sun Life New Text" pitchFamily="2" charset="77"/>
              </a:rPr>
              <a:t>Adding to RESP savings for post-secondary</a:t>
            </a:r>
          </a:p>
        </p:txBody>
      </p:sp>
      <p:sp>
        <p:nvSpPr>
          <p:cNvPr id="18" name="Rectangle 17">
            <a:extLst>
              <a:ext uri="{FF2B5EF4-FFF2-40B4-BE49-F238E27FC236}">
                <a16:creationId xmlns:a16="http://schemas.microsoft.com/office/drawing/2014/main" id="{0414D34B-7BF8-45BE-C10A-91F5B08C7D93}"/>
              </a:ext>
            </a:extLst>
          </p:cNvPr>
          <p:cNvSpPr/>
          <p:nvPr/>
        </p:nvSpPr>
        <p:spPr>
          <a:xfrm>
            <a:off x="5529210" y="2443333"/>
            <a:ext cx="1399713" cy="646331"/>
          </a:xfrm>
          <a:prstGeom prst="rect">
            <a:avLst/>
          </a:prstGeom>
          <a:ln>
            <a:noFill/>
          </a:ln>
        </p:spPr>
        <p:txBody>
          <a:bodyPr wrap="square" lIns="0" tIns="0" rIns="0" bIns="0">
            <a:spAutoFit/>
          </a:bodyPr>
          <a:lstStyle/>
          <a:p>
            <a:r>
              <a:rPr lang="en-US" sz="1400" dirty="0">
                <a:solidFill>
                  <a:schemeClr val="tx2"/>
                </a:solidFill>
                <a:latin typeface="Sun Life New Text" pitchFamily="2" charset="77"/>
              </a:rPr>
              <a:t>Supplementing retirement </a:t>
            </a:r>
            <a:br>
              <a:rPr lang="en-US" sz="1400" dirty="0">
                <a:solidFill>
                  <a:schemeClr val="tx2"/>
                </a:solidFill>
                <a:latin typeface="Sun Life New Text" pitchFamily="2" charset="77"/>
              </a:rPr>
            </a:br>
            <a:r>
              <a:rPr lang="en-US" sz="1400" dirty="0">
                <a:solidFill>
                  <a:schemeClr val="tx2"/>
                </a:solidFill>
                <a:latin typeface="Sun Life New Text" pitchFamily="2" charset="77"/>
              </a:rPr>
              <a:t>income</a:t>
            </a:r>
          </a:p>
        </p:txBody>
      </p:sp>
      <p:sp>
        <p:nvSpPr>
          <p:cNvPr id="19" name="Rectangle: Rounded Corners 2">
            <a:extLst>
              <a:ext uri="{FF2B5EF4-FFF2-40B4-BE49-F238E27FC236}">
                <a16:creationId xmlns:a16="http://schemas.microsoft.com/office/drawing/2014/main" id="{74EBD9E4-DECA-6C55-4B6F-B27001CA317B}"/>
              </a:ext>
            </a:extLst>
          </p:cNvPr>
          <p:cNvSpPr/>
          <p:nvPr/>
        </p:nvSpPr>
        <p:spPr>
          <a:xfrm>
            <a:off x="215900" y="1150886"/>
            <a:ext cx="6090729" cy="2667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400" b="1" dirty="0">
                <a:solidFill>
                  <a:schemeClr val="tx2"/>
                </a:solidFill>
                <a:latin typeface="Sun Life New Text" pitchFamily="2" charset="77"/>
              </a:rPr>
              <a:t>Ability to access tax-preferred cash value growth for:</a:t>
            </a:r>
            <a:endParaRPr lang="en-CA" sz="1400" b="1" dirty="0">
              <a:solidFill>
                <a:schemeClr val="tx2"/>
              </a:solidFill>
              <a:latin typeface="Sun Life New Text" pitchFamily="2" charset="77"/>
            </a:endParaRPr>
          </a:p>
        </p:txBody>
      </p:sp>
      <p:sp>
        <p:nvSpPr>
          <p:cNvPr id="22" name="Rectangle 21">
            <a:extLst>
              <a:ext uri="{FF2B5EF4-FFF2-40B4-BE49-F238E27FC236}">
                <a16:creationId xmlns:a16="http://schemas.microsoft.com/office/drawing/2014/main" id="{CEC84308-1AD4-A68D-8401-7564105CEE62}"/>
              </a:ext>
            </a:extLst>
          </p:cNvPr>
          <p:cNvSpPr/>
          <p:nvPr/>
        </p:nvSpPr>
        <p:spPr>
          <a:xfrm>
            <a:off x="7464992" y="2432831"/>
            <a:ext cx="1303452" cy="430887"/>
          </a:xfrm>
          <a:prstGeom prst="rect">
            <a:avLst/>
          </a:prstGeom>
          <a:ln>
            <a:noFill/>
          </a:ln>
        </p:spPr>
        <p:txBody>
          <a:bodyPr wrap="square" lIns="0" tIns="0" rIns="0" bIns="0">
            <a:spAutoFit/>
          </a:bodyPr>
          <a:lstStyle/>
          <a:p>
            <a:r>
              <a:rPr lang="en-US" sz="1400" dirty="0">
                <a:solidFill>
                  <a:schemeClr val="tx2"/>
                </a:solidFill>
                <a:latin typeface="Sun Life New Text" pitchFamily="2" charset="77"/>
              </a:rPr>
              <a:t>Emergency funds</a:t>
            </a:r>
          </a:p>
        </p:txBody>
      </p:sp>
      <p:pic>
        <p:nvPicPr>
          <p:cNvPr id="6" name="Picture 5">
            <a:extLst>
              <a:ext uri="{FF2B5EF4-FFF2-40B4-BE49-F238E27FC236}">
                <a16:creationId xmlns:a16="http://schemas.microsoft.com/office/drawing/2014/main" id="{7BEA0790-023A-6F3D-A824-3B61359F6C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5583" y="3936266"/>
            <a:ext cx="735344" cy="735344"/>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71767CA0-BEFF-98A7-7773-867D2984EB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8591" y="4122964"/>
            <a:ext cx="327305" cy="32730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C11160FC-3F2B-3C39-8AC9-165B8ABE6F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7891" y="4183569"/>
            <a:ext cx="300892" cy="266700"/>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56086F9C-E0C9-5F04-C4C1-151557F2CA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32133" y="4150504"/>
            <a:ext cx="224824" cy="299765"/>
          </a:xfrm>
          <a:prstGeom prst="rect">
            <a:avLst/>
          </a:prstGeom>
        </p:spPr>
      </p:pic>
      <p:grpSp>
        <p:nvGrpSpPr>
          <p:cNvPr id="30" name="Group 29">
            <a:extLst>
              <a:ext uri="{FF2B5EF4-FFF2-40B4-BE49-F238E27FC236}">
                <a16:creationId xmlns:a16="http://schemas.microsoft.com/office/drawing/2014/main" id="{EE079944-E200-A401-DF4B-E28A6B639214}"/>
              </a:ext>
            </a:extLst>
          </p:cNvPr>
          <p:cNvGrpSpPr/>
          <p:nvPr/>
        </p:nvGrpSpPr>
        <p:grpSpPr>
          <a:xfrm>
            <a:off x="2142315" y="2445634"/>
            <a:ext cx="5103223" cy="2009836"/>
            <a:chOff x="2142315" y="2445635"/>
            <a:chExt cx="5103223" cy="782174"/>
          </a:xfrm>
        </p:grpSpPr>
        <p:cxnSp>
          <p:nvCxnSpPr>
            <p:cNvPr id="24" name="Straight Connector 23">
              <a:extLst>
                <a:ext uri="{FF2B5EF4-FFF2-40B4-BE49-F238E27FC236}">
                  <a16:creationId xmlns:a16="http://schemas.microsoft.com/office/drawing/2014/main" id="{844D272A-E549-A408-8BD0-ED11CF3D25EE}"/>
                </a:ext>
              </a:extLst>
            </p:cNvPr>
            <p:cNvCxnSpPr>
              <a:cxnSpLocks/>
            </p:cNvCxnSpPr>
            <p:nvPr/>
          </p:nvCxnSpPr>
          <p:spPr>
            <a:xfrm>
              <a:off x="2142315"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2060231-370B-BFFE-8AB4-7DA6D2EA3A41}"/>
                </a:ext>
              </a:extLst>
            </p:cNvPr>
            <p:cNvCxnSpPr>
              <a:cxnSpLocks/>
            </p:cNvCxnSpPr>
            <p:nvPr/>
          </p:nvCxnSpPr>
          <p:spPr>
            <a:xfrm>
              <a:off x="3727275"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009DB86-9DAE-9BAB-ED79-6F882EDA14A6}"/>
                </a:ext>
              </a:extLst>
            </p:cNvPr>
            <p:cNvCxnSpPr>
              <a:cxnSpLocks/>
            </p:cNvCxnSpPr>
            <p:nvPr/>
          </p:nvCxnSpPr>
          <p:spPr>
            <a:xfrm>
              <a:off x="5313490"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69C400C-5BA7-FE5B-893A-441BB063BB5D}"/>
                </a:ext>
              </a:extLst>
            </p:cNvPr>
            <p:cNvCxnSpPr>
              <a:cxnSpLocks/>
            </p:cNvCxnSpPr>
            <p:nvPr/>
          </p:nvCxnSpPr>
          <p:spPr>
            <a:xfrm>
              <a:off x="7245538"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pic>
        <p:nvPicPr>
          <p:cNvPr id="5" name="Picture 4">
            <a:extLst>
              <a:ext uri="{FF2B5EF4-FFF2-40B4-BE49-F238E27FC236}">
                <a16:creationId xmlns:a16="http://schemas.microsoft.com/office/drawing/2014/main" id="{B056D51D-9D86-E5B5-8359-BB955E402D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48259" y="4146178"/>
            <a:ext cx="430885" cy="430885"/>
          </a:xfrm>
          <a:prstGeom prst="rect">
            <a:avLst/>
          </a:prstGeom>
        </p:spPr>
      </p:pic>
    </p:spTree>
    <p:extLst>
      <p:ext uri="{BB962C8B-B14F-4D97-AF65-F5344CB8AC3E}">
        <p14:creationId xmlns:p14="http://schemas.microsoft.com/office/powerpoint/2010/main" val="340484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0C83-412B-CE0B-05B8-4C93790852B6}"/>
              </a:ext>
            </a:extLst>
          </p:cNvPr>
          <p:cNvSpPr>
            <a:spLocks noGrp="1"/>
          </p:cNvSpPr>
          <p:nvPr>
            <p:ph type="title"/>
          </p:nvPr>
        </p:nvSpPr>
        <p:spPr/>
        <p:txBody>
          <a:bodyPr/>
          <a:lstStyle/>
          <a:p>
            <a:r>
              <a:rPr lang="en-US" dirty="0"/>
              <a:t>02.</a:t>
            </a:r>
          </a:p>
        </p:txBody>
      </p:sp>
      <p:sp>
        <p:nvSpPr>
          <p:cNvPr id="3" name="Text Placeholder 2">
            <a:extLst>
              <a:ext uri="{FF2B5EF4-FFF2-40B4-BE49-F238E27FC236}">
                <a16:creationId xmlns:a16="http://schemas.microsoft.com/office/drawing/2014/main" id="{307CAC28-E0EE-937A-B087-21CCB3B1F478}"/>
              </a:ext>
            </a:extLst>
          </p:cNvPr>
          <p:cNvSpPr>
            <a:spLocks noGrp="1"/>
          </p:cNvSpPr>
          <p:nvPr>
            <p:ph type="body" idx="1"/>
          </p:nvPr>
        </p:nvSpPr>
        <p:spPr/>
        <p:txBody>
          <a:bodyPr/>
          <a:lstStyle/>
          <a:p>
            <a:pPr rtl="0" eaLnBrk="1" fontAlgn="t" latinLnBrk="0" hangingPunct="1">
              <a:spcBef>
                <a:spcPts val="0"/>
              </a:spcBef>
              <a:spcAft>
                <a:spcPts val="0"/>
              </a:spcAft>
              <a:buClr>
                <a:srgbClr val="B24399"/>
              </a:buClr>
              <a:buSzPts val="1800"/>
            </a:pPr>
            <a:r>
              <a:rPr lang="en-US" sz="3200" dirty="0">
                <a:solidFill>
                  <a:schemeClr val="tx2"/>
                </a:solidFill>
                <a:latin typeface="Sun Life New Display" pitchFamily="2" charset="77"/>
              </a:rPr>
              <a:t>Sun Par Protector II</a:t>
            </a:r>
          </a:p>
          <a:p>
            <a:pPr fontAlgn="t">
              <a:buClr>
                <a:srgbClr val="B24399"/>
              </a:buClr>
              <a:buSzPts val="1800"/>
            </a:pPr>
            <a:r>
              <a:rPr lang="en-US" sz="3200" dirty="0">
                <a:solidFill>
                  <a:schemeClr val="tx2"/>
                </a:solidFill>
                <a:latin typeface="Sun Life New Display" pitchFamily="2" charset="77"/>
              </a:rPr>
              <a:t>A smart solution </a:t>
            </a:r>
          </a:p>
        </p:txBody>
      </p:sp>
      <p:sp>
        <p:nvSpPr>
          <p:cNvPr id="4" name="Footer Placeholder 3">
            <a:extLst>
              <a:ext uri="{FF2B5EF4-FFF2-40B4-BE49-F238E27FC236}">
                <a16:creationId xmlns:a16="http://schemas.microsoft.com/office/drawing/2014/main" id="{EEA65294-0DFB-3F9D-8527-CF975639B900}"/>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4">
            <a:extLst>
              <a:ext uri="{FF2B5EF4-FFF2-40B4-BE49-F238E27FC236}">
                <a16:creationId xmlns:a16="http://schemas.microsoft.com/office/drawing/2014/main" id="{AC71B891-5F18-9D5D-3092-9FD36176901F}"/>
              </a:ext>
            </a:extLst>
          </p:cNvPr>
          <p:cNvSpPr>
            <a:spLocks noGrp="1"/>
          </p:cNvSpPr>
          <p:nvPr>
            <p:ph type="sldNum" sz="quarter" idx="12"/>
          </p:nvPr>
        </p:nvSpPr>
        <p:spPr/>
        <p:txBody>
          <a:bodyPr/>
          <a:lstStyle/>
          <a:p>
            <a:fld id="{9FA635D2-B142-BE49-AECA-6169441F1F99}" type="slidenum">
              <a:rPr lang="en-US" smtClean="0"/>
              <a:t>13</a:t>
            </a:fld>
            <a:endParaRPr lang="en-US"/>
          </a:p>
        </p:txBody>
      </p:sp>
    </p:spTree>
    <p:extLst>
      <p:ext uri="{BB962C8B-B14F-4D97-AF65-F5344CB8AC3E}">
        <p14:creationId xmlns:p14="http://schemas.microsoft.com/office/powerpoint/2010/main" val="134587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erson sitting on a couch&#10;&#10;Description automatically generated">
            <a:extLst>
              <a:ext uri="{FF2B5EF4-FFF2-40B4-BE49-F238E27FC236}">
                <a16:creationId xmlns:a16="http://schemas.microsoft.com/office/drawing/2014/main" id="{1ACBE36C-6836-3373-2F71-6574DD9D0E3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78926B1F-11BE-5432-E0A9-F1A2F96BD026}"/>
              </a:ext>
            </a:extLst>
          </p:cNvPr>
          <p:cNvSpPr>
            <a:spLocks noGrp="1"/>
          </p:cNvSpPr>
          <p:nvPr>
            <p:ph type="body" sz="quarter" idx="31"/>
          </p:nvPr>
        </p:nvSpPr>
        <p:spPr>
          <a:xfrm>
            <a:off x="215900" y="202138"/>
            <a:ext cx="2843213" cy="1227722"/>
          </a:xfrm>
        </p:spPr>
        <p:txBody>
          <a:bodyPr/>
          <a:lstStyle/>
          <a:p>
            <a:r>
              <a:rPr lang="en-US" dirty="0">
                <a:solidFill>
                  <a:schemeClr val="tx2"/>
                </a:solidFill>
              </a:rPr>
              <a:t>Sun Par </a:t>
            </a:r>
            <a:br>
              <a:rPr lang="en-US" dirty="0">
                <a:solidFill>
                  <a:schemeClr val="tx2"/>
                </a:solidFill>
              </a:rPr>
            </a:br>
            <a:r>
              <a:rPr lang="en-US" dirty="0">
                <a:solidFill>
                  <a:schemeClr val="tx2"/>
                </a:solidFill>
              </a:rPr>
              <a:t>Protector II</a:t>
            </a:r>
          </a:p>
        </p:txBody>
      </p:sp>
      <p:sp>
        <p:nvSpPr>
          <p:cNvPr id="4" name="Slide Number Placeholder 3">
            <a:extLst>
              <a:ext uri="{FF2B5EF4-FFF2-40B4-BE49-F238E27FC236}">
                <a16:creationId xmlns:a16="http://schemas.microsoft.com/office/drawing/2014/main" id="{151D339D-C172-0E6F-19BA-EB654F69B8ED}"/>
              </a:ext>
            </a:extLst>
          </p:cNvPr>
          <p:cNvSpPr>
            <a:spLocks noGrp="1"/>
          </p:cNvSpPr>
          <p:nvPr>
            <p:ph type="sldNum" sz="quarter" idx="12"/>
          </p:nvPr>
        </p:nvSpPr>
        <p:spPr/>
        <p:txBody>
          <a:bodyPr/>
          <a:lstStyle/>
          <a:p>
            <a:fld id="{9FA635D2-B142-BE49-AECA-6169441F1F99}" type="slidenum">
              <a:rPr lang="en-US" smtClean="0"/>
              <a:t>14</a:t>
            </a:fld>
            <a:endParaRPr lang="en-US" dirty="0"/>
          </a:p>
        </p:txBody>
      </p:sp>
      <p:sp>
        <p:nvSpPr>
          <p:cNvPr id="3" name="Footer Placeholder 2">
            <a:extLst>
              <a:ext uri="{FF2B5EF4-FFF2-40B4-BE49-F238E27FC236}">
                <a16:creationId xmlns:a16="http://schemas.microsoft.com/office/drawing/2014/main" id="{7B8E6D86-6932-B0C9-C75B-70EA9C7A1257}"/>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14" name="Text Placeholder 7">
            <a:extLst>
              <a:ext uri="{FF2B5EF4-FFF2-40B4-BE49-F238E27FC236}">
                <a16:creationId xmlns:a16="http://schemas.microsoft.com/office/drawing/2014/main" id="{8A7A9A64-BCBF-FCA5-EF56-16BB1E97B47A}"/>
              </a:ext>
            </a:extLst>
          </p:cNvPr>
          <p:cNvSpPr txBox="1">
            <a:spLocks/>
          </p:cNvSpPr>
          <p:nvPr/>
        </p:nvSpPr>
        <p:spPr>
          <a:xfrm>
            <a:off x="227799" y="1141175"/>
            <a:ext cx="2228042" cy="243869"/>
          </a:xfrm>
          <a:prstGeom prst="rect">
            <a:avLst/>
          </a:prstGeom>
        </p:spPr>
        <p:txBody>
          <a:bodyPr vert="horz" lIns="0" tIns="0" rIns="0" bIns="0" rtlCol="0" anchor="ctr"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800">
              <a:lnSpc>
                <a:spcPct val="114000"/>
              </a:lnSpc>
              <a:spcBef>
                <a:spcPts val="750"/>
              </a:spcBef>
            </a:pPr>
            <a:r>
              <a:rPr lang="en-US" sz="1200" dirty="0">
                <a:latin typeface="Sun Life New Text"/>
              </a:rPr>
              <a:t>A smart solution!</a:t>
            </a:r>
            <a:endParaRPr lang="en-CA" sz="1200" dirty="0">
              <a:latin typeface="Sun Life New Text"/>
            </a:endParaRPr>
          </a:p>
        </p:txBody>
      </p:sp>
      <p:sp>
        <p:nvSpPr>
          <p:cNvPr id="18" name="TextBox 17">
            <a:extLst>
              <a:ext uri="{FF2B5EF4-FFF2-40B4-BE49-F238E27FC236}">
                <a16:creationId xmlns:a16="http://schemas.microsoft.com/office/drawing/2014/main" id="{78BCD9B6-AA1E-0D33-F9F0-C81283259EE6}"/>
              </a:ext>
            </a:extLst>
          </p:cNvPr>
          <p:cNvSpPr txBox="1"/>
          <p:nvPr/>
        </p:nvSpPr>
        <p:spPr>
          <a:xfrm>
            <a:off x="227799" y="1511852"/>
            <a:ext cx="2626792" cy="2285497"/>
          </a:xfrm>
          <a:prstGeom prst="rect">
            <a:avLst/>
          </a:prstGeom>
          <a:noFill/>
        </p:spPr>
        <p:txBody>
          <a:bodyPr wrap="square" lIns="0" tIns="0" rIns="0" bIns="0">
            <a:spAutoFit/>
          </a:bodyPr>
          <a:lstStyle/>
          <a:p>
            <a:pPr marL="171450" indent="-171450" defTabSz="685800">
              <a:lnSpc>
                <a:spcPct val="114000"/>
              </a:lnSpc>
              <a:spcBef>
                <a:spcPts val="750"/>
              </a:spcBef>
              <a:buFont typeface="Arial" panose="020B0604020202020204" pitchFamily="34" charset="0"/>
              <a:buChar char="•"/>
            </a:pPr>
            <a:r>
              <a:rPr lang="en-US" sz="1200" dirty="0">
                <a:solidFill>
                  <a:schemeClr val="tx2"/>
                </a:solidFill>
                <a:latin typeface="Sun Life New Text" pitchFamily="2" charset="77"/>
              </a:rPr>
              <a:t>Earns dividends that are vested</a:t>
            </a:r>
          </a:p>
          <a:p>
            <a:pPr marL="171450" indent="-171450" defTabSz="685800">
              <a:lnSpc>
                <a:spcPct val="114000"/>
              </a:lnSpc>
              <a:spcBef>
                <a:spcPts val="750"/>
              </a:spcBef>
              <a:buFont typeface="Arial" panose="020B0604020202020204" pitchFamily="34" charset="0"/>
              <a:buChar char="•"/>
            </a:pPr>
            <a:r>
              <a:rPr lang="en-US" sz="1200" dirty="0">
                <a:solidFill>
                  <a:schemeClr val="tx2"/>
                </a:solidFill>
                <a:latin typeface="Sun Life New Text" pitchFamily="2" charset="77"/>
              </a:rPr>
              <a:t>Provides growth opportunities</a:t>
            </a:r>
          </a:p>
          <a:p>
            <a:pPr marL="171450" indent="-171450" defTabSz="685800">
              <a:lnSpc>
                <a:spcPct val="114000"/>
              </a:lnSpc>
              <a:spcBef>
                <a:spcPts val="750"/>
              </a:spcBef>
              <a:buFont typeface="Arial" panose="020B0604020202020204" pitchFamily="34" charset="0"/>
              <a:buChar char="•"/>
            </a:pPr>
            <a:r>
              <a:rPr lang="en-US" sz="1200" dirty="0">
                <a:solidFill>
                  <a:schemeClr val="tx2"/>
                </a:solidFill>
                <a:latin typeface="Sun Life New Text" pitchFamily="2" charset="77"/>
              </a:rPr>
              <a:t>Premium payment flexibility</a:t>
            </a:r>
          </a:p>
          <a:p>
            <a:pPr marL="171450" indent="-171450" defTabSz="685800">
              <a:lnSpc>
                <a:spcPct val="114000"/>
              </a:lnSpc>
              <a:spcBef>
                <a:spcPts val="750"/>
              </a:spcBef>
              <a:buFont typeface="Arial" panose="020B0604020202020204" pitchFamily="34" charset="0"/>
              <a:buChar char="•"/>
            </a:pPr>
            <a:r>
              <a:rPr lang="en-US" sz="1200" dirty="0">
                <a:solidFill>
                  <a:schemeClr val="tx2"/>
                </a:solidFill>
                <a:latin typeface="Sun Life New Text" pitchFamily="2" charset="77"/>
              </a:rPr>
              <a:t>Cash accessibility</a:t>
            </a:r>
          </a:p>
          <a:p>
            <a:pPr marL="171450" indent="-171450" defTabSz="685800">
              <a:lnSpc>
                <a:spcPct val="114000"/>
              </a:lnSpc>
              <a:spcBef>
                <a:spcPts val="750"/>
              </a:spcBef>
              <a:buFont typeface="Arial" panose="020B0604020202020204" pitchFamily="34" charset="0"/>
              <a:buChar char="•"/>
            </a:pPr>
            <a:r>
              <a:rPr lang="en-US" sz="1200" dirty="0">
                <a:solidFill>
                  <a:schemeClr val="tx2"/>
                </a:solidFill>
                <a:latin typeface="Sun Life New Text" pitchFamily="2" charset="77"/>
              </a:rPr>
              <a:t>Lower volatility</a:t>
            </a:r>
            <a:endParaRPr lang="en-CA" sz="1200" dirty="0">
              <a:solidFill>
                <a:schemeClr val="tx2"/>
              </a:solidFill>
              <a:latin typeface="Sun Life New Text" pitchFamily="2" charset="77"/>
            </a:endParaRPr>
          </a:p>
          <a:p>
            <a:pPr defTabSz="685800">
              <a:lnSpc>
                <a:spcPct val="114000"/>
              </a:lnSpc>
              <a:spcBef>
                <a:spcPts val="750"/>
              </a:spcBef>
            </a:pPr>
            <a:endParaRPr lang="en-CA" sz="1000" dirty="0">
              <a:solidFill>
                <a:schemeClr val="tx2"/>
              </a:solidFill>
              <a:latin typeface="Sun Life New Text" pitchFamily="2" charset="77"/>
            </a:endParaRPr>
          </a:p>
          <a:p>
            <a:pPr defTabSz="685800">
              <a:lnSpc>
                <a:spcPct val="114000"/>
              </a:lnSpc>
              <a:spcBef>
                <a:spcPts val="750"/>
              </a:spcBef>
            </a:pPr>
            <a:endParaRPr lang="en-CA" sz="1000" dirty="0">
              <a:solidFill>
                <a:schemeClr val="tx2"/>
              </a:solidFill>
              <a:latin typeface="Sun Life New Text" pitchFamily="2" charset="77"/>
            </a:endParaRPr>
          </a:p>
          <a:p>
            <a:pPr defTabSz="685800">
              <a:lnSpc>
                <a:spcPct val="114000"/>
              </a:lnSpc>
              <a:spcBef>
                <a:spcPts val="750"/>
              </a:spcBef>
            </a:pPr>
            <a:endParaRPr lang="en-CA" sz="1000" dirty="0">
              <a:solidFill>
                <a:schemeClr val="tx2"/>
              </a:solidFill>
              <a:latin typeface="Sun Life New Text" pitchFamily="2" charset="77"/>
            </a:endParaRPr>
          </a:p>
        </p:txBody>
      </p:sp>
    </p:spTree>
    <p:extLst>
      <p:ext uri="{BB962C8B-B14F-4D97-AF65-F5344CB8AC3E}">
        <p14:creationId xmlns:p14="http://schemas.microsoft.com/office/powerpoint/2010/main" val="62590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72587-01B4-0B0A-824E-7BC0468593E5}"/>
              </a:ext>
            </a:extLst>
          </p:cNvPr>
          <p:cNvSpPr>
            <a:spLocks noGrp="1"/>
          </p:cNvSpPr>
          <p:nvPr>
            <p:ph type="body" sz="quarter" idx="13"/>
          </p:nvPr>
        </p:nvSpPr>
        <p:spPr/>
        <p:txBody>
          <a:bodyPr/>
          <a:lstStyle/>
          <a:p>
            <a:r>
              <a:rPr lang="en-US" sz="1600" dirty="0">
                <a:solidFill>
                  <a:schemeClr val="tx2"/>
                </a:solidFill>
              </a:rPr>
              <a:t>A smart solution: Compounded dividend growth</a:t>
            </a:r>
          </a:p>
        </p:txBody>
      </p:sp>
      <p:sp>
        <p:nvSpPr>
          <p:cNvPr id="3" name="Footer Placeholder 2">
            <a:extLst>
              <a:ext uri="{FF2B5EF4-FFF2-40B4-BE49-F238E27FC236}">
                <a16:creationId xmlns:a16="http://schemas.microsoft.com/office/drawing/2014/main" id="{7FECFCDE-312F-2D03-8AD1-6B185F28FCA7}"/>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4" name="Slide Number Placeholder 3">
            <a:extLst>
              <a:ext uri="{FF2B5EF4-FFF2-40B4-BE49-F238E27FC236}">
                <a16:creationId xmlns:a16="http://schemas.microsoft.com/office/drawing/2014/main" id="{51A0E043-EEF9-1351-045E-AAAAC1815317}"/>
              </a:ext>
            </a:extLst>
          </p:cNvPr>
          <p:cNvSpPr>
            <a:spLocks noGrp="1"/>
          </p:cNvSpPr>
          <p:nvPr>
            <p:ph type="sldNum" sz="quarter" idx="12"/>
          </p:nvPr>
        </p:nvSpPr>
        <p:spPr/>
        <p:txBody>
          <a:bodyPr/>
          <a:lstStyle/>
          <a:p>
            <a:fld id="{9FA635D2-B142-BE49-AECA-6169441F1F99}" type="slidenum">
              <a:rPr lang="en-US" smtClean="0"/>
              <a:t>15</a:t>
            </a:fld>
            <a:endParaRPr lang="en-US" dirty="0"/>
          </a:p>
        </p:txBody>
      </p:sp>
      <p:grpSp>
        <p:nvGrpSpPr>
          <p:cNvPr id="6" name="Group 5">
            <a:extLst>
              <a:ext uri="{FF2B5EF4-FFF2-40B4-BE49-F238E27FC236}">
                <a16:creationId xmlns:a16="http://schemas.microsoft.com/office/drawing/2014/main" id="{3F22710F-81E2-87C9-7E85-5AE7E25038F1}"/>
              </a:ext>
            </a:extLst>
          </p:cNvPr>
          <p:cNvGrpSpPr/>
          <p:nvPr/>
        </p:nvGrpSpPr>
        <p:grpSpPr>
          <a:xfrm>
            <a:off x="1504730" y="459845"/>
            <a:ext cx="5709876" cy="3290888"/>
            <a:chOff x="1634437" y="732289"/>
            <a:chExt cx="5343101" cy="3079497"/>
          </a:xfrm>
        </p:grpSpPr>
        <p:pic>
          <p:nvPicPr>
            <p:cNvPr id="17" name="Picture 16" descr="Logo&#10;&#10;Description automatically generated with low confidence">
              <a:extLst>
                <a:ext uri="{FF2B5EF4-FFF2-40B4-BE49-F238E27FC236}">
                  <a16:creationId xmlns:a16="http://schemas.microsoft.com/office/drawing/2014/main" id="{C417D1D9-FD7E-7DF8-01B0-3867067179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4437" y="732289"/>
              <a:ext cx="5343101" cy="2826347"/>
            </a:xfrm>
            <a:prstGeom prst="rect">
              <a:avLst/>
            </a:prstGeom>
          </p:spPr>
        </p:pic>
        <p:sp>
          <p:nvSpPr>
            <p:cNvPr id="18" name="TextBox 17">
              <a:extLst>
                <a:ext uri="{FF2B5EF4-FFF2-40B4-BE49-F238E27FC236}">
                  <a16:creationId xmlns:a16="http://schemas.microsoft.com/office/drawing/2014/main" id="{639A874D-A143-C43D-72F2-608BDF31EF9D}"/>
                </a:ext>
              </a:extLst>
            </p:cNvPr>
            <p:cNvSpPr txBox="1"/>
            <p:nvPr/>
          </p:nvSpPr>
          <p:spPr>
            <a:xfrm>
              <a:off x="1774852" y="3012937"/>
              <a:ext cx="4949373" cy="153888"/>
            </a:xfrm>
            <a:prstGeom prst="rect">
              <a:avLst/>
            </a:prstGeom>
            <a:noFill/>
          </p:spPr>
          <p:txBody>
            <a:bodyPr wrap="square" lIns="0" tIns="0" rIns="0" bIns="0" rtlCol="0">
              <a:spAutoFit/>
            </a:bodyPr>
            <a:lstStyle/>
            <a:p>
              <a:pPr algn="ctr"/>
              <a:r>
                <a:rPr lang="en-US" sz="1000" dirty="0">
                  <a:solidFill>
                    <a:schemeClr val="bg1"/>
                  </a:solidFill>
                  <a:latin typeface="Sun Life New Text" pitchFamily="2" charset="77"/>
                </a:rPr>
                <a:t>Base insurance amount</a:t>
              </a:r>
              <a:endParaRPr lang="en-CA" sz="1000" dirty="0">
                <a:solidFill>
                  <a:schemeClr val="bg1"/>
                </a:solidFill>
                <a:latin typeface="Sun Life New Text" pitchFamily="2" charset="77"/>
              </a:endParaRPr>
            </a:p>
          </p:txBody>
        </p:sp>
        <p:sp>
          <p:nvSpPr>
            <p:cNvPr id="19" name="TextBox 18">
              <a:extLst>
                <a:ext uri="{FF2B5EF4-FFF2-40B4-BE49-F238E27FC236}">
                  <a16:creationId xmlns:a16="http://schemas.microsoft.com/office/drawing/2014/main" id="{43EFD628-8FC6-1D55-5C5B-322EA134CF66}"/>
                </a:ext>
              </a:extLst>
            </p:cNvPr>
            <p:cNvSpPr txBox="1"/>
            <p:nvPr/>
          </p:nvSpPr>
          <p:spPr>
            <a:xfrm>
              <a:off x="4863740" y="2137447"/>
              <a:ext cx="1565116" cy="307777"/>
            </a:xfrm>
            <a:prstGeom prst="rect">
              <a:avLst/>
            </a:prstGeom>
            <a:noFill/>
          </p:spPr>
          <p:txBody>
            <a:bodyPr wrap="square" lIns="0" tIns="0" rIns="0" bIns="0" rtlCol="0">
              <a:spAutoFit/>
            </a:bodyPr>
            <a:lstStyle/>
            <a:p>
              <a:pPr algn="ctr"/>
              <a:r>
                <a:rPr lang="en-US" sz="1000" dirty="0">
                  <a:latin typeface="Sun Life New Text" pitchFamily="2" charset="77"/>
                </a:rPr>
                <a:t>Paid-up additional insurance</a:t>
              </a:r>
              <a:endParaRPr lang="en-CA" sz="1000" dirty="0">
                <a:latin typeface="Sun Life New Text" pitchFamily="2" charset="77"/>
              </a:endParaRPr>
            </a:p>
          </p:txBody>
        </p:sp>
        <p:sp>
          <p:nvSpPr>
            <p:cNvPr id="20" name="TextBox 19">
              <a:extLst>
                <a:ext uri="{FF2B5EF4-FFF2-40B4-BE49-F238E27FC236}">
                  <a16:creationId xmlns:a16="http://schemas.microsoft.com/office/drawing/2014/main" id="{600D0A3F-791A-4EBD-0583-6E1C2C79D2ED}"/>
                </a:ext>
              </a:extLst>
            </p:cNvPr>
            <p:cNvSpPr txBox="1"/>
            <p:nvPr/>
          </p:nvSpPr>
          <p:spPr>
            <a:xfrm>
              <a:off x="1766747" y="3404748"/>
              <a:ext cx="4950847" cy="153888"/>
            </a:xfrm>
            <a:prstGeom prst="rect">
              <a:avLst/>
            </a:prstGeom>
            <a:noFill/>
          </p:spPr>
          <p:txBody>
            <a:bodyPr wrap="square" lIns="0" tIns="0" rIns="0" bIns="0" rtlCol="0">
              <a:spAutoFit/>
            </a:bodyPr>
            <a:lstStyle/>
            <a:p>
              <a:pPr algn="ctr"/>
              <a:r>
                <a:rPr lang="en-US" sz="1000" dirty="0">
                  <a:solidFill>
                    <a:schemeClr val="tx2"/>
                  </a:solidFill>
                  <a:latin typeface="Sun Life New Text" pitchFamily="2" charset="77"/>
                </a:rPr>
                <a:t>Time</a:t>
              </a:r>
              <a:endParaRPr lang="en-CA" sz="1000" dirty="0">
                <a:solidFill>
                  <a:schemeClr val="tx2"/>
                </a:solidFill>
                <a:latin typeface="Sun Life New Text" pitchFamily="2" charset="77"/>
              </a:endParaRPr>
            </a:p>
          </p:txBody>
        </p:sp>
        <p:sp>
          <p:nvSpPr>
            <p:cNvPr id="21" name="TextBox 20">
              <a:extLst>
                <a:ext uri="{FF2B5EF4-FFF2-40B4-BE49-F238E27FC236}">
                  <a16:creationId xmlns:a16="http://schemas.microsoft.com/office/drawing/2014/main" id="{5B5CB66B-21EB-E7E0-7001-52E24E6DFE7F}"/>
                </a:ext>
              </a:extLst>
            </p:cNvPr>
            <p:cNvSpPr txBox="1"/>
            <p:nvPr/>
          </p:nvSpPr>
          <p:spPr>
            <a:xfrm rot="5400000">
              <a:off x="5633706" y="2060919"/>
              <a:ext cx="2533775" cy="153888"/>
            </a:xfrm>
            <a:prstGeom prst="rect">
              <a:avLst/>
            </a:prstGeom>
            <a:noFill/>
          </p:spPr>
          <p:txBody>
            <a:bodyPr wrap="square" lIns="0" tIns="0" rIns="0" bIns="0" rtlCol="0">
              <a:spAutoFit/>
            </a:bodyPr>
            <a:lstStyle/>
            <a:p>
              <a:pPr algn="ctr"/>
              <a:r>
                <a:rPr lang="en-US" sz="1000" dirty="0">
                  <a:solidFill>
                    <a:schemeClr val="tx2"/>
                  </a:solidFill>
                  <a:latin typeface="Sun Life New Text" pitchFamily="2" charset="77"/>
                </a:rPr>
                <a:t>Total death benefit</a:t>
              </a:r>
              <a:r>
                <a:rPr lang="en-US" sz="1000" baseline="30000" dirty="0">
                  <a:solidFill>
                    <a:schemeClr val="tx2"/>
                  </a:solidFill>
                  <a:latin typeface="Sun Life New Text" pitchFamily="2" charset="77"/>
                </a:rPr>
                <a:t>*</a:t>
              </a:r>
              <a:endParaRPr lang="en-CA" sz="1000" baseline="30000" dirty="0">
                <a:solidFill>
                  <a:schemeClr val="tx2"/>
                </a:solidFill>
                <a:latin typeface="Sun Life New Text" pitchFamily="2" charset="77"/>
              </a:endParaRPr>
            </a:p>
          </p:txBody>
        </p:sp>
        <p:sp>
          <p:nvSpPr>
            <p:cNvPr id="22" name="TextBox 21">
              <a:extLst>
                <a:ext uri="{FF2B5EF4-FFF2-40B4-BE49-F238E27FC236}">
                  <a16:creationId xmlns:a16="http://schemas.microsoft.com/office/drawing/2014/main" id="{3CE669AE-1E41-4E42-733E-0F9E271C1D3E}"/>
                </a:ext>
              </a:extLst>
            </p:cNvPr>
            <p:cNvSpPr txBox="1"/>
            <p:nvPr/>
          </p:nvSpPr>
          <p:spPr>
            <a:xfrm>
              <a:off x="1774852" y="3704064"/>
              <a:ext cx="3637855" cy="107722"/>
            </a:xfrm>
            <a:prstGeom prst="rect">
              <a:avLst/>
            </a:prstGeom>
            <a:noFill/>
          </p:spPr>
          <p:txBody>
            <a:bodyPr wrap="square" lIns="0" tIns="0" rIns="0" bIns="0" rtlCol="0">
              <a:spAutoFit/>
            </a:bodyPr>
            <a:lstStyle/>
            <a:p>
              <a:r>
                <a:rPr lang="en-US" sz="700" dirty="0">
                  <a:latin typeface="Sun Life New Text" pitchFamily="2" charset="77"/>
                </a:rPr>
                <a:t>*The total death benefit is not guaranteed.</a:t>
              </a:r>
              <a:endParaRPr lang="en-CA" sz="700" dirty="0">
                <a:latin typeface="Sun Life New Text" pitchFamily="2" charset="77"/>
              </a:endParaRPr>
            </a:p>
          </p:txBody>
        </p:sp>
      </p:grpSp>
      <p:grpSp>
        <p:nvGrpSpPr>
          <p:cNvPr id="7" name="Group 6">
            <a:extLst>
              <a:ext uri="{FF2B5EF4-FFF2-40B4-BE49-F238E27FC236}">
                <a16:creationId xmlns:a16="http://schemas.microsoft.com/office/drawing/2014/main" id="{C2362172-550E-F738-1667-E03E2552DF74}"/>
              </a:ext>
            </a:extLst>
          </p:cNvPr>
          <p:cNvGrpSpPr/>
          <p:nvPr/>
        </p:nvGrpSpPr>
        <p:grpSpPr>
          <a:xfrm>
            <a:off x="219979" y="4108732"/>
            <a:ext cx="8708121" cy="685621"/>
            <a:chOff x="219979" y="4108732"/>
            <a:chExt cx="8708121" cy="685621"/>
          </a:xfrm>
        </p:grpSpPr>
        <p:sp>
          <p:nvSpPr>
            <p:cNvPr id="5" name="Rectangle 4">
              <a:extLst>
                <a:ext uri="{FF2B5EF4-FFF2-40B4-BE49-F238E27FC236}">
                  <a16:creationId xmlns:a16="http://schemas.microsoft.com/office/drawing/2014/main" id="{A8C3EA95-12AB-905E-BBFA-58D332430CD6}"/>
                </a:ext>
              </a:extLst>
            </p:cNvPr>
            <p:cNvSpPr/>
            <p:nvPr/>
          </p:nvSpPr>
          <p:spPr>
            <a:xfrm>
              <a:off x="219979" y="4108732"/>
              <a:ext cx="8708121" cy="685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pic>
          <p:nvPicPr>
            <p:cNvPr id="25" name="Picture 24">
              <a:extLst>
                <a:ext uri="{FF2B5EF4-FFF2-40B4-BE49-F238E27FC236}">
                  <a16:creationId xmlns:a16="http://schemas.microsoft.com/office/drawing/2014/main" id="{0ECBA644-ECAB-3BA0-9877-C683B3FB2D35}"/>
                </a:ext>
              </a:extLst>
            </p:cNvPr>
            <p:cNvPicPr>
              <a:picLocks noChangeAspect="1"/>
            </p:cNvPicPr>
            <p:nvPr/>
          </p:nvPicPr>
          <p:blipFill>
            <a:blip r:embed="rId4"/>
            <a:stretch>
              <a:fillRect/>
            </a:stretch>
          </p:blipFill>
          <p:spPr>
            <a:xfrm>
              <a:off x="442772" y="4245544"/>
              <a:ext cx="385723" cy="385723"/>
            </a:xfrm>
            <a:prstGeom prst="rect">
              <a:avLst/>
            </a:prstGeom>
          </p:spPr>
        </p:pic>
        <p:sp>
          <p:nvSpPr>
            <p:cNvPr id="13" name="Rectangle: Rounded Corners 13">
              <a:extLst>
                <a:ext uri="{FF2B5EF4-FFF2-40B4-BE49-F238E27FC236}">
                  <a16:creationId xmlns:a16="http://schemas.microsoft.com/office/drawing/2014/main" id="{6BF9B225-ECD6-2F70-6266-E80E1190CBFD}"/>
                </a:ext>
              </a:extLst>
            </p:cNvPr>
            <p:cNvSpPr/>
            <p:nvPr/>
          </p:nvSpPr>
          <p:spPr>
            <a:xfrm>
              <a:off x="1051288" y="4334040"/>
              <a:ext cx="6926131" cy="2350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latin typeface="Sun Life New Text" pitchFamily="2" charset="77"/>
                </a:rPr>
                <a:t>Check out the power of the paid-up additional insurance (PUA) dividend option!</a:t>
              </a:r>
              <a:endParaRPr lang="en-CA" sz="1200" dirty="0">
                <a:solidFill>
                  <a:schemeClr val="tx1"/>
                </a:solidFill>
                <a:latin typeface="Sun Life New Text" pitchFamily="2" charset="77"/>
              </a:endParaRPr>
            </a:p>
          </p:txBody>
        </p:sp>
      </p:grpSp>
    </p:spTree>
    <p:extLst>
      <p:ext uri="{BB962C8B-B14F-4D97-AF65-F5344CB8AC3E}">
        <p14:creationId xmlns:p14="http://schemas.microsoft.com/office/powerpoint/2010/main" val="370661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337866-78D1-8A93-6C0F-D0A2C1FF43AC}"/>
              </a:ext>
            </a:extLst>
          </p:cNvPr>
          <p:cNvSpPr>
            <a:spLocks noGrp="1"/>
          </p:cNvSpPr>
          <p:nvPr>
            <p:ph type="body" sz="quarter" idx="39"/>
          </p:nvPr>
        </p:nvSpPr>
        <p:spPr>
          <a:xfrm>
            <a:off x="6211654" y="2209147"/>
            <a:ext cx="2711130" cy="1439862"/>
          </a:xfrm>
        </p:spPr>
        <p:txBody>
          <a:bodyPr/>
          <a:lstStyle/>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Two limited payment options: </a:t>
            </a:r>
            <a:br>
              <a:rPr lang="en-CA" sz="1200" dirty="0">
                <a:solidFill>
                  <a:srgbClr val="003846"/>
                </a:solidFill>
                <a:latin typeface="Sun Life New Text" pitchFamily="2" charset="77"/>
              </a:rPr>
            </a:br>
            <a:r>
              <a:rPr lang="en-CA" sz="1200" dirty="0">
                <a:solidFill>
                  <a:srgbClr val="003846"/>
                </a:solidFill>
                <a:latin typeface="Sun Life New Text" pitchFamily="2" charset="77"/>
              </a:rPr>
              <a:t>10-pay and 20-pay </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Coverage available as low as $25,000</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Optional Guaranteed insurability benefit</a:t>
            </a:r>
          </a:p>
          <a:p>
            <a:pPr marL="139700" lvl="1" indent="-139700" defTabSz="685800" fontAlgn="t">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Optional Owner waiver on death </a:t>
            </a:r>
            <a:br>
              <a:rPr lang="en-CA" sz="1200" dirty="0">
                <a:solidFill>
                  <a:srgbClr val="003846"/>
                </a:solidFill>
                <a:latin typeface="Sun Life New Text" pitchFamily="2" charset="77"/>
              </a:rPr>
            </a:br>
            <a:r>
              <a:rPr lang="en-CA" sz="1200" dirty="0">
                <a:solidFill>
                  <a:srgbClr val="003846"/>
                </a:solidFill>
                <a:latin typeface="Sun Life New Text" pitchFamily="2" charset="77"/>
              </a:rPr>
              <a:t>and disability</a:t>
            </a:r>
          </a:p>
          <a:p>
            <a:pPr marL="139700" lvl="1" indent="-139700" defTabSz="685800" fontAlgn="t">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Optional Plus premium benefit</a:t>
            </a:r>
          </a:p>
        </p:txBody>
      </p:sp>
      <p:sp>
        <p:nvSpPr>
          <p:cNvPr id="6" name="Text Placeholder 5">
            <a:extLst>
              <a:ext uri="{FF2B5EF4-FFF2-40B4-BE49-F238E27FC236}">
                <a16:creationId xmlns:a16="http://schemas.microsoft.com/office/drawing/2014/main" id="{CCB24A05-6AB2-F8B2-F4A2-46C8FB68FFCF}"/>
              </a:ext>
            </a:extLst>
          </p:cNvPr>
          <p:cNvSpPr>
            <a:spLocks noGrp="1"/>
          </p:cNvSpPr>
          <p:nvPr>
            <p:ph type="body" sz="quarter" idx="29"/>
          </p:nvPr>
        </p:nvSpPr>
        <p:spPr>
          <a:xfrm>
            <a:off x="6211654" y="1023938"/>
            <a:ext cx="2534781" cy="287338"/>
          </a:xfrm>
        </p:spPr>
        <p:txBody>
          <a:bodyPr/>
          <a:lstStyle/>
          <a:p>
            <a:pPr defTabSz="685800" fontAlgn="t">
              <a:spcAft>
                <a:spcPts val="0"/>
              </a:spcAft>
              <a:buClr>
                <a:srgbClr val="B24399"/>
              </a:buClr>
              <a:buSzPts val="1800"/>
            </a:pPr>
            <a:r>
              <a:rPr lang="en-US" sz="900" dirty="0">
                <a:solidFill>
                  <a:schemeClr val="tx2"/>
                </a:solidFill>
                <a:latin typeface="Sun Life New Text" pitchFamily="2" charset="77"/>
              </a:rPr>
              <a:t>SUN PAR PROTECTOR II – A SMART SOLUTION </a:t>
            </a:r>
          </a:p>
        </p:txBody>
      </p:sp>
      <p:sp>
        <p:nvSpPr>
          <p:cNvPr id="7" name="Text Placeholder 6">
            <a:extLst>
              <a:ext uri="{FF2B5EF4-FFF2-40B4-BE49-F238E27FC236}">
                <a16:creationId xmlns:a16="http://schemas.microsoft.com/office/drawing/2014/main" id="{5DB2983A-59C0-019A-0E75-8BE7A413CE91}"/>
              </a:ext>
            </a:extLst>
          </p:cNvPr>
          <p:cNvSpPr>
            <a:spLocks noGrp="1"/>
          </p:cNvSpPr>
          <p:nvPr>
            <p:ph type="body" sz="quarter" idx="33"/>
          </p:nvPr>
        </p:nvSpPr>
        <p:spPr>
          <a:xfrm>
            <a:off x="6211654" y="1416985"/>
            <a:ext cx="2409832" cy="686453"/>
          </a:xfrm>
        </p:spPr>
        <p:txBody>
          <a:bodyPr/>
          <a:lstStyle/>
          <a:p>
            <a:r>
              <a:rPr lang="en-US" sz="1600" dirty="0">
                <a:solidFill>
                  <a:schemeClr val="tx2"/>
                </a:solidFill>
                <a:latin typeface="Sun Life New Display"/>
              </a:rPr>
              <a:t>Sun Par Protector II offers you choices</a:t>
            </a:r>
          </a:p>
        </p:txBody>
      </p:sp>
      <p:sp>
        <p:nvSpPr>
          <p:cNvPr id="8" name="Slide Number Placeholder 7">
            <a:extLst>
              <a:ext uri="{FF2B5EF4-FFF2-40B4-BE49-F238E27FC236}">
                <a16:creationId xmlns:a16="http://schemas.microsoft.com/office/drawing/2014/main" id="{58D0AEA3-C88E-0CF5-5D2B-6C4F7BF2EEB8}"/>
              </a:ext>
            </a:extLst>
          </p:cNvPr>
          <p:cNvSpPr>
            <a:spLocks noGrp="1"/>
          </p:cNvSpPr>
          <p:nvPr>
            <p:ph type="sldNum" sz="quarter" idx="12"/>
          </p:nvPr>
        </p:nvSpPr>
        <p:spPr/>
        <p:txBody>
          <a:bodyPr/>
          <a:lstStyle/>
          <a:p>
            <a:fld id="{9FA635D2-B142-BE49-AECA-6169441F1F99}" type="slidenum">
              <a:rPr lang="en-US" smtClean="0"/>
              <a:t>16</a:t>
            </a:fld>
            <a:endParaRPr lang="en-US"/>
          </a:p>
        </p:txBody>
      </p:sp>
      <p:sp>
        <p:nvSpPr>
          <p:cNvPr id="9" name="Footer Placeholder 8">
            <a:extLst>
              <a:ext uri="{FF2B5EF4-FFF2-40B4-BE49-F238E27FC236}">
                <a16:creationId xmlns:a16="http://schemas.microsoft.com/office/drawing/2014/main" id="{5B0B723C-0737-FE26-C4B7-80C18AA430F7}"/>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pic>
        <p:nvPicPr>
          <p:cNvPr id="13" name="Picture Placeholder 19">
            <a:extLst>
              <a:ext uri="{FF2B5EF4-FFF2-40B4-BE49-F238E27FC236}">
                <a16:creationId xmlns:a16="http://schemas.microsoft.com/office/drawing/2014/main" id="{F8B37E06-CCDD-0497-1CBF-6ECCE3410573}"/>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221216" y="195263"/>
            <a:ext cx="5755722" cy="4752976"/>
          </a:xfrm>
        </p:spPr>
      </p:pic>
    </p:spTree>
    <p:extLst>
      <p:ext uri="{BB962C8B-B14F-4D97-AF65-F5344CB8AC3E}">
        <p14:creationId xmlns:p14="http://schemas.microsoft.com/office/powerpoint/2010/main" val="35393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D14-52C0-6949-9CB3-A52CCD6DD0BC}"/>
              </a:ext>
            </a:extLst>
          </p:cNvPr>
          <p:cNvSpPr>
            <a:spLocks noGrp="1"/>
          </p:cNvSpPr>
          <p:nvPr>
            <p:ph type="title"/>
          </p:nvPr>
        </p:nvSpPr>
        <p:spPr/>
        <p:txBody>
          <a:bodyPr/>
          <a:lstStyle/>
          <a:p>
            <a:r>
              <a:rPr lang="en-US" dirty="0"/>
              <a:t>03.</a:t>
            </a:r>
          </a:p>
        </p:txBody>
      </p:sp>
      <p:sp>
        <p:nvSpPr>
          <p:cNvPr id="3" name="Text Placeholder 2">
            <a:extLst>
              <a:ext uri="{FF2B5EF4-FFF2-40B4-BE49-F238E27FC236}">
                <a16:creationId xmlns:a16="http://schemas.microsoft.com/office/drawing/2014/main" id="{3A6F1D31-436D-BCFB-E3DD-6CB8A53258B4}"/>
              </a:ext>
            </a:extLst>
          </p:cNvPr>
          <p:cNvSpPr>
            <a:spLocks noGrp="1"/>
          </p:cNvSpPr>
          <p:nvPr>
            <p:ph type="body" idx="1"/>
          </p:nvPr>
        </p:nvSpPr>
        <p:spPr/>
        <p:txBody>
          <a:bodyPr/>
          <a:lstStyle/>
          <a:p>
            <a:r>
              <a:rPr lang="en-US" dirty="0"/>
              <a:t>Planning considerations</a:t>
            </a:r>
          </a:p>
        </p:txBody>
      </p:sp>
      <p:sp>
        <p:nvSpPr>
          <p:cNvPr id="4" name="Footer Placeholder 3">
            <a:extLst>
              <a:ext uri="{FF2B5EF4-FFF2-40B4-BE49-F238E27FC236}">
                <a16:creationId xmlns:a16="http://schemas.microsoft.com/office/drawing/2014/main" id="{376A09A7-90F8-E4F0-03B8-994A3741D3D1}"/>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4">
            <a:extLst>
              <a:ext uri="{FF2B5EF4-FFF2-40B4-BE49-F238E27FC236}">
                <a16:creationId xmlns:a16="http://schemas.microsoft.com/office/drawing/2014/main" id="{AF7A8D93-199E-6FCB-C148-178C0F83764F}"/>
              </a:ext>
            </a:extLst>
          </p:cNvPr>
          <p:cNvSpPr>
            <a:spLocks noGrp="1"/>
          </p:cNvSpPr>
          <p:nvPr>
            <p:ph type="sldNum" sz="quarter" idx="12"/>
          </p:nvPr>
        </p:nvSpPr>
        <p:spPr/>
        <p:txBody>
          <a:bodyPr/>
          <a:lstStyle/>
          <a:p>
            <a:fld id="{9FA635D2-B142-BE49-AECA-6169441F1F99}" type="slidenum">
              <a:rPr lang="en-US" smtClean="0"/>
              <a:t>17</a:t>
            </a:fld>
            <a:endParaRPr lang="en-US"/>
          </a:p>
        </p:txBody>
      </p:sp>
    </p:spTree>
    <p:extLst>
      <p:ext uri="{BB962C8B-B14F-4D97-AF65-F5344CB8AC3E}">
        <p14:creationId xmlns:p14="http://schemas.microsoft.com/office/powerpoint/2010/main" val="316162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standing in front of a whiteboard&#10;&#10;Description automatically generated with low confidence">
            <a:extLst>
              <a:ext uri="{FF2B5EF4-FFF2-40B4-BE49-F238E27FC236}">
                <a16:creationId xmlns:a16="http://schemas.microsoft.com/office/drawing/2014/main" id="{C6B2B643-F81A-8D0F-6C78-066BC6D1F2E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221216" y="195263"/>
            <a:ext cx="5755722" cy="4752976"/>
          </a:xfrm>
        </p:spPr>
      </p:pic>
      <p:sp>
        <p:nvSpPr>
          <p:cNvPr id="7" name="Text Placeholder 6">
            <a:extLst>
              <a:ext uri="{FF2B5EF4-FFF2-40B4-BE49-F238E27FC236}">
                <a16:creationId xmlns:a16="http://schemas.microsoft.com/office/drawing/2014/main" id="{5DB2983A-59C0-019A-0E75-8BE7A413CE91}"/>
              </a:ext>
            </a:extLst>
          </p:cNvPr>
          <p:cNvSpPr>
            <a:spLocks noGrp="1"/>
          </p:cNvSpPr>
          <p:nvPr>
            <p:ph type="body" sz="quarter" idx="33"/>
          </p:nvPr>
        </p:nvSpPr>
        <p:spPr>
          <a:xfrm>
            <a:off x="6191010" y="1416986"/>
            <a:ext cx="2731774" cy="451572"/>
          </a:xfrm>
        </p:spPr>
        <p:txBody>
          <a:bodyPr/>
          <a:lstStyle/>
          <a:p>
            <a:pPr defTabSz="914377">
              <a:lnSpc>
                <a:spcPct val="114000"/>
              </a:lnSpc>
              <a:spcBef>
                <a:spcPts val="750"/>
              </a:spcBef>
              <a:spcAft>
                <a:spcPts val="1800"/>
              </a:spcAft>
              <a:defRPr/>
            </a:pPr>
            <a:r>
              <a:rPr lang="en-US" sz="1600" dirty="0">
                <a:solidFill>
                  <a:schemeClr val="tx2"/>
                </a:solidFill>
              </a:rPr>
              <a:t>Planning considerations</a:t>
            </a:r>
          </a:p>
        </p:txBody>
      </p:sp>
      <p:sp>
        <p:nvSpPr>
          <p:cNvPr id="8" name="Slide Number Placeholder 7">
            <a:extLst>
              <a:ext uri="{FF2B5EF4-FFF2-40B4-BE49-F238E27FC236}">
                <a16:creationId xmlns:a16="http://schemas.microsoft.com/office/drawing/2014/main" id="{58D0AEA3-C88E-0CF5-5D2B-6C4F7BF2EEB8}"/>
              </a:ext>
            </a:extLst>
          </p:cNvPr>
          <p:cNvSpPr>
            <a:spLocks noGrp="1"/>
          </p:cNvSpPr>
          <p:nvPr>
            <p:ph type="sldNum" sz="quarter" idx="12"/>
          </p:nvPr>
        </p:nvSpPr>
        <p:spPr/>
        <p:txBody>
          <a:bodyPr/>
          <a:lstStyle/>
          <a:p>
            <a:fld id="{9FA635D2-B142-BE49-AECA-6169441F1F99}" type="slidenum">
              <a:rPr lang="en-US" smtClean="0"/>
              <a:t>18</a:t>
            </a:fld>
            <a:endParaRPr lang="en-US"/>
          </a:p>
        </p:txBody>
      </p:sp>
      <p:sp>
        <p:nvSpPr>
          <p:cNvPr id="9" name="Footer Placeholder 8">
            <a:extLst>
              <a:ext uri="{FF2B5EF4-FFF2-40B4-BE49-F238E27FC236}">
                <a16:creationId xmlns:a16="http://schemas.microsoft.com/office/drawing/2014/main" id="{5B0B723C-0737-FE26-C4B7-80C18AA430F7}"/>
              </a:ext>
            </a:extLst>
          </p:cNvPr>
          <p:cNvSpPr>
            <a:spLocks noGrp="1"/>
          </p:cNvSpPr>
          <p:nvPr>
            <p:ph type="ftr" sz="quarter" idx="11"/>
          </p:nvPr>
        </p:nvSpPr>
        <p:spPr>
          <a:xfrm>
            <a:off x="828495" y="495839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17" name="Text Placeholder 16">
            <a:extLst>
              <a:ext uri="{FF2B5EF4-FFF2-40B4-BE49-F238E27FC236}">
                <a16:creationId xmlns:a16="http://schemas.microsoft.com/office/drawing/2014/main" id="{8D62D9F4-2BE2-384A-9D3F-B8210391EEF9}"/>
              </a:ext>
            </a:extLst>
          </p:cNvPr>
          <p:cNvSpPr>
            <a:spLocks noGrp="1"/>
          </p:cNvSpPr>
          <p:nvPr>
            <p:ph type="body" sz="quarter" idx="39"/>
          </p:nvPr>
        </p:nvSpPr>
        <p:spPr>
          <a:xfrm>
            <a:off x="6192838" y="1982405"/>
            <a:ext cx="2735262" cy="2989262"/>
          </a:xfrm>
        </p:spPr>
        <p:txBody>
          <a:bodyPr/>
          <a:lstStyle/>
          <a:p>
            <a:pPr marL="177800" lvl="1" indent="-177800" defTabSz="685800" fontAlgn="t">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Ensure you have proper </a:t>
            </a:r>
            <a:br>
              <a:rPr lang="en-CA" sz="1200" dirty="0">
                <a:solidFill>
                  <a:srgbClr val="003846"/>
                </a:solidFill>
                <a:latin typeface="Sun Life New Text" pitchFamily="2" charset="77"/>
              </a:rPr>
            </a:br>
            <a:r>
              <a:rPr lang="en-CA" sz="1200" dirty="0">
                <a:solidFill>
                  <a:srgbClr val="003846"/>
                </a:solidFill>
                <a:latin typeface="Sun Life New Text" pitchFamily="2" charset="77"/>
              </a:rPr>
              <a:t>coverage first</a:t>
            </a:r>
          </a:p>
          <a:p>
            <a:pPr marL="177800" lvl="1" indent="-177800" defTabSz="685800" fontAlgn="t">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You must consent to insurance applications involving your children</a:t>
            </a:r>
          </a:p>
          <a:p>
            <a:pPr marL="177800" lvl="1" indent="-177800" defTabSz="685800" fontAlgn="t">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Each child should be insured for a similar amount</a:t>
            </a:r>
          </a:p>
        </p:txBody>
      </p:sp>
    </p:spTree>
    <p:extLst>
      <p:ext uri="{BB962C8B-B14F-4D97-AF65-F5344CB8AC3E}">
        <p14:creationId xmlns:p14="http://schemas.microsoft.com/office/powerpoint/2010/main" val="300051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1848EA55-40DB-B9BB-644F-B7BB79F2D19B}"/>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15" name="Slide Number Placeholder 14">
            <a:extLst>
              <a:ext uri="{FF2B5EF4-FFF2-40B4-BE49-F238E27FC236}">
                <a16:creationId xmlns:a16="http://schemas.microsoft.com/office/drawing/2014/main" id="{1CF6A20F-B371-ACE9-60A9-B5307684DECF}"/>
              </a:ext>
            </a:extLst>
          </p:cNvPr>
          <p:cNvSpPr>
            <a:spLocks noGrp="1"/>
          </p:cNvSpPr>
          <p:nvPr>
            <p:ph type="sldNum" sz="quarter" idx="12"/>
          </p:nvPr>
        </p:nvSpPr>
        <p:spPr/>
        <p:txBody>
          <a:bodyPr/>
          <a:lstStyle/>
          <a:p>
            <a:fld id="{9FA635D2-B142-BE49-AECA-6169441F1F99}" type="slidenum">
              <a:rPr lang="en-US" smtClean="0"/>
              <a:t>19</a:t>
            </a:fld>
            <a:endParaRPr lang="en-US"/>
          </a:p>
        </p:txBody>
      </p:sp>
      <p:sp>
        <p:nvSpPr>
          <p:cNvPr id="80" name="Rectangle 79">
            <a:extLst>
              <a:ext uri="{FF2B5EF4-FFF2-40B4-BE49-F238E27FC236}">
                <a16:creationId xmlns:a16="http://schemas.microsoft.com/office/drawing/2014/main" id="{DD2883F3-126D-D80D-D7C0-2C637744E24B}"/>
              </a:ext>
            </a:extLst>
          </p:cNvPr>
          <p:cNvSpPr/>
          <p:nvPr/>
        </p:nvSpPr>
        <p:spPr>
          <a:xfrm>
            <a:off x="215900" y="3435350"/>
            <a:ext cx="2843213" cy="151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1" name="Rectangle 80">
            <a:extLst>
              <a:ext uri="{FF2B5EF4-FFF2-40B4-BE49-F238E27FC236}">
                <a16:creationId xmlns:a16="http://schemas.microsoft.com/office/drawing/2014/main" id="{D9A2D180-5FE5-8119-6948-780CEFE58F0A}"/>
              </a:ext>
            </a:extLst>
          </p:cNvPr>
          <p:cNvSpPr/>
          <p:nvPr/>
        </p:nvSpPr>
        <p:spPr>
          <a:xfrm>
            <a:off x="3167064" y="3435350"/>
            <a:ext cx="2809874"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3" name="Rectangle 82">
            <a:extLst>
              <a:ext uri="{FF2B5EF4-FFF2-40B4-BE49-F238E27FC236}">
                <a16:creationId xmlns:a16="http://schemas.microsoft.com/office/drawing/2014/main" id="{A958C018-EB28-0EA9-CBCE-EF7B1E785CB9}"/>
              </a:ext>
            </a:extLst>
          </p:cNvPr>
          <p:cNvSpPr/>
          <p:nvPr/>
        </p:nvSpPr>
        <p:spPr>
          <a:xfrm>
            <a:off x="6084888" y="3435350"/>
            <a:ext cx="2843211" cy="151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pic>
        <p:nvPicPr>
          <p:cNvPr id="92" name="Picture Placeholder 28">
            <a:extLst>
              <a:ext uri="{FF2B5EF4-FFF2-40B4-BE49-F238E27FC236}">
                <a16:creationId xmlns:a16="http://schemas.microsoft.com/office/drawing/2014/main" id="{DBDEADFC-02F5-6F8C-0F98-388063CB69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901" y="204788"/>
            <a:ext cx="8711038" cy="3123298"/>
          </a:xfrm>
          <a:prstGeom prst="rect">
            <a:avLst/>
          </a:prstGeom>
        </p:spPr>
      </p:pic>
      <p:sp>
        <p:nvSpPr>
          <p:cNvPr id="93" name="Text Placeholder 2">
            <a:extLst>
              <a:ext uri="{FF2B5EF4-FFF2-40B4-BE49-F238E27FC236}">
                <a16:creationId xmlns:a16="http://schemas.microsoft.com/office/drawing/2014/main" id="{54897828-F2A2-8AAF-8CDD-28125CF85C67}"/>
              </a:ext>
            </a:extLst>
          </p:cNvPr>
          <p:cNvSpPr txBox="1">
            <a:spLocks/>
          </p:cNvSpPr>
          <p:nvPr/>
        </p:nvSpPr>
        <p:spPr>
          <a:xfrm>
            <a:off x="395288" y="2749512"/>
            <a:ext cx="6337300" cy="397202"/>
          </a:xfrm>
          <a:prstGeom prst="rect">
            <a:avLst/>
          </a:prstGeom>
        </p:spPr>
        <p:txBody>
          <a:bodyPr lIns="0" tIns="0" rIns="0" bIns="0" anchor="t" anchorCtr="0"/>
          <a:lstStyle>
            <a:lvl1pPr marL="171450" indent="-171450" algn="l" defTabSz="685800" rtl="0" eaLnBrk="1" latinLnBrk="0" hangingPunct="1">
              <a:lnSpc>
                <a:spcPct val="114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solidFill>
                  <a:schemeClr val="bg1"/>
                </a:solidFill>
                <a:latin typeface="Sun Life New Display" pitchFamily="2" charset="77"/>
              </a:rPr>
              <a:t>Wrapping it all up</a:t>
            </a:r>
          </a:p>
        </p:txBody>
      </p:sp>
      <p:sp>
        <p:nvSpPr>
          <p:cNvPr id="94" name="TextBox 93">
            <a:extLst>
              <a:ext uri="{FF2B5EF4-FFF2-40B4-BE49-F238E27FC236}">
                <a16:creationId xmlns:a16="http://schemas.microsoft.com/office/drawing/2014/main" id="{31729AC0-C3C0-701B-2EC9-0BE02B522155}"/>
              </a:ext>
            </a:extLst>
          </p:cNvPr>
          <p:cNvSpPr txBox="1"/>
          <p:nvPr/>
        </p:nvSpPr>
        <p:spPr>
          <a:xfrm>
            <a:off x="395288" y="374650"/>
            <a:ext cx="1908175" cy="144463"/>
          </a:xfrm>
          <a:prstGeom prst="rect">
            <a:avLst/>
          </a:prstGeom>
          <a:noFill/>
        </p:spPr>
        <p:txBody>
          <a:bodyPr wrap="square" lIns="0" tIns="0" rIns="0" bIns="0" rtlCol="0">
            <a:noAutofit/>
          </a:bodyPr>
          <a:lstStyle/>
          <a:p>
            <a:r>
              <a:rPr lang="en-US" sz="1000" dirty="0">
                <a:solidFill>
                  <a:schemeClr val="bg1"/>
                </a:solidFill>
                <a:latin typeface="Sun Life New Display" pitchFamily="2" charset="77"/>
              </a:rPr>
              <a:t>03 – Planning considerations</a:t>
            </a:r>
          </a:p>
        </p:txBody>
      </p:sp>
      <p:sp>
        <p:nvSpPr>
          <p:cNvPr id="7" name="Text Placeholder 1">
            <a:extLst>
              <a:ext uri="{FF2B5EF4-FFF2-40B4-BE49-F238E27FC236}">
                <a16:creationId xmlns:a16="http://schemas.microsoft.com/office/drawing/2014/main" id="{71B32ACD-C162-2752-1030-AF5A5DA13EA3}"/>
              </a:ext>
            </a:extLst>
          </p:cNvPr>
          <p:cNvSpPr txBox="1">
            <a:spLocks/>
          </p:cNvSpPr>
          <p:nvPr/>
        </p:nvSpPr>
        <p:spPr>
          <a:xfrm>
            <a:off x="337279" y="3668241"/>
            <a:ext cx="1827480" cy="140525"/>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solidFill>
                  <a:schemeClr val="tx1"/>
                </a:solidFill>
              </a:rPr>
              <a:t>Why insure children?</a:t>
            </a:r>
            <a:endParaRPr lang="en-CA" sz="1400" b="1" dirty="0">
              <a:solidFill>
                <a:schemeClr val="tx1"/>
              </a:solidFill>
            </a:endParaRPr>
          </a:p>
        </p:txBody>
      </p:sp>
      <p:sp>
        <p:nvSpPr>
          <p:cNvPr id="8" name="Text Placeholder 47">
            <a:extLst>
              <a:ext uri="{FF2B5EF4-FFF2-40B4-BE49-F238E27FC236}">
                <a16:creationId xmlns:a16="http://schemas.microsoft.com/office/drawing/2014/main" id="{EF8B31FC-AC0A-A3EC-B102-70E1FEB4D788}"/>
              </a:ext>
            </a:extLst>
          </p:cNvPr>
          <p:cNvSpPr txBox="1">
            <a:spLocks/>
          </p:cNvSpPr>
          <p:nvPr/>
        </p:nvSpPr>
        <p:spPr>
          <a:xfrm>
            <a:off x="337278" y="4011759"/>
            <a:ext cx="2345631" cy="826063"/>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sz="1200" dirty="0">
                <a:solidFill>
                  <a:schemeClr val="tx1"/>
                </a:solidFill>
              </a:rPr>
              <a:t>Many benefits of securing protection at an early age</a:t>
            </a:r>
          </a:p>
        </p:txBody>
      </p:sp>
      <p:sp>
        <p:nvSpPr>
          <p:cNvPr id="9" name="Text Placeholder 1">
            <a:extLst>
              <a:ext uri="{FF2B5EF4-FFF2-40B4-BE49-F238E27FC236}">
                <a16:creationId xmlns:a16="http://schemas.microsoft.com/office/drawing/2014/main" id="{C7AACEA5-5671-3BB9-D381-BEB010A57A12}"/>
              </a:ext>
            </a:extLst>
          </p:cNvPr>
          <p:cNvSpPr txBox="1">
            <a:spLocks/>
          </p:cNvSpPr>
          <p:nvPr/>
        </p:nvSpPr>
        <p:spPr>
          <a:xfrm>
            <a:off x="3317544" y="3668241"/>
            <a:ext cx="2219097" cy="140525"/>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a:lnSpc>
                <a:spcPct val="114000"/>
              </a:lnSpc>
              <a:spcBef>
                <a:spcPts val="750"/>
              </a:spcBef>
              <a:buNone/>
            </a:pPr>
            <a:r>
              <a:rPr lang="en-US" sz="1400" b="1" dirty="0">
                <a:solidFill>
                  <a:schemeClr val="tx1"/>
                </a:solidFill>
                <a:latin typeface="Sun Life New Text" pitchFamily="2" charset="77"/>
              </a:rPr>
              <a:t>Why Sun Par Protector II?</a:t>
            </a:r>
            <a:endParaRPr lang="en-CA" sz="1400" b="1" dirty="0">
              <a:solidFill>
                <a:schemeClr val="tx1"/>
              </a:solidFill>
              <a:latin typeface="Sun Life New Text" pitchFamily="2" charset="77"/>
            </a:endParaRPr>
          </a:p>
        </p:txBody>
      </p:sp>
      <p:sp>
        <p:nvSpPr>
          <p:cNvPr id="10" name="Text Placeholder 47">
            <a:extLst>
              <a:ext uri="{FF2B5EF4-FFF2-40B4-BE49-F238E27FC236}">
                <a16:creationId xmlns:a16="http://schemas.microsoft.com/office/drawing/2014/main" id="{5C73027B-662F-1068-4580-8F1976514C39}"/>
              </a:ext>
            </a:extLst>
          </p:cNvPr>
          <p:cNvSpPr txBox="1">
            <a:spLocks/>
          </p:cNvSpPr>
          <p:nvPr/>
        </p:nvSpPr>
        <p:spPr>
          <a:xfrm>
            <a:off x="3317545" y="4011759"/>
            <a:ext cx="2431322" cy="826063"/>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sz="1200" dirty="0">
                <a:solidFill>
                  <a:schemeClr val="tx1"/>
                </a:solidFill>
                <a:latin typeface="Sun Life New Text" pitchFamily="2" charset="77"/>
              </a:rPr>
              <a:t>Long-term compound growth for a bright financial future</a:t>
            </a:r>
          </a:p>
        </p:txBody>
      </p:sp>
      <p:sp>
        <p:nvSpPr>
          <p:cNvPr id="11" name="Text Placeholder 1">
            <a:extLst>
              <a:ext uri="{FF2B5EF4-FFF2-40B4-BE49-F238E27FC236}">
                <a16:creationId xmlns:a16="http://schemas.microsoft.com/office/drawing/2014/main" id="{2C8C2136-ABE0-1F0B-1AD3-D750906FBC6A}"/>
              </a:ext>
            </a:extLst>
          </p:cNvPr>
          <p:cNvSpPr txBox="1">
            <a:spLocks/>
          </p:cNvSpPr>
          <p:nvPr/>
        </p:nvSpPr>
        <p:spPr>
          <a:xfrm>
            <a:off x="6247009" y="3668241"/>
            <a:ext cx="2340399" cy="233102"/>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solidFill>
                  <a:schemeClr val="tx1"/>
                </a:solidFill>
                <a:latin typeface="Sun Life New Text" pitchFamily="2" charset="77"/>
              </a:rPr>
              <a:t>Planning considerations</a:t>
            </a:r>
            <a:endParaRPr lang="en-CA" sz="1400" b="1" dirty="0">
              <a:solidFill>
                <a:schemeClr val="tx1"/>
              </a:solidFill>
              <a:latin typeface="Sun Life New Text" pitchFamily="2" charset="77"/>
            </a:endParaRPr>
          </a:p>
        </p:txBody>
      </p:sp>
      <p:sp>
        <p:nvSpPr>
          <p:cNvPr id="12" name="Text Placeholder 47">
            <a:extLst>
              <a:ext uri="{FF2B5EF4-FFF2-40B4-BE49-F238E27FC236}">
                <a16:creationId xmlns:a16="http://schemas.microsoft.com/office/drawing/2014/main" id="{D67CC6EE-DB52-1963-B2D2-CA20EE4C4F08}"/>
              </a:ext>
            </a:extLst>
          </p:cNvPr>
          <p:cNvSpPr txBox="1">
            <a:spLocks/>
          </p:cNvSpPr>
          <p:nvPr/>
        </p:nvSpPr>
        <p:spPr>
          <a:xfrm>
            <a:off x="6247010" y="4011759"/>
            <a:ext cx="2490589" cy="826063"/>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sz="1200" dirty="0">
                <a:solidFill>
                  <a:schemeClr val="tx1"/>
                </a:solidFill>
                <a:latin typeface="Sun Life New Text" pitchFamily="2" charset="77"/>
              </a:rPr>
              <a:t>Ensure the solutions meet the needs and fit your family</a:t>
            </a:r>
          </a:p>
        </p:txBody>
      </p:sp>
    </p:spTree>
    <p:extLst>
      <p:ext uri="{BB962C8B-B14F-4D97-AF65-F5344CB8AC3E}">
        <p14:creationId xmlns:p14="http://schemas.microsoft.com/office/powerpoint/2010/main" val="79075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C0DFD-C5D9-36D3-E625-413E9E9C1272}"/>
              </a:ext>
            </a:extLst>
          </p:cNvPr>
          <p:cNvSpPr>
            <a:spLocks noGrp="1"/>
          </p:cNvSpPr>
          <p:nvPr>
            <p:ph type="body" sz="quarter" idx="13"/>
          </p:nvPr>
        </p:nvSpPr>
        <p:spPr/>
        <p:txBody>
          <a:bodyPr/>
          <a:lstStyle/>
          <a:p>
            <a:r>
              <a:rPr lang="en-US" dirty="0"/>
              <a:t>Disclaimer</a:t>
            </a:r>
          </a:p>
        </p:txBody>
      </p:sp>
      <p:sp>
        <p:nvSpPr>
          <p:cNvPr id="3" name="Footer Placeholder 2">
            <a:extLst>
              <a:ext uri="{FF2B5EF4-FFF2-40B4-BE49-F238E27FC236}">
                <a16:creationId xmlns:a16="http://schemas.microsoft.com/office/drawing/2014/main" id="{64B5F3FF-DFEC-538A-81A6-C70C1795DFAD}"/>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4" name="Slide Number Placeholder 3">
            <a:extLst>
              <a:ext uri="{FF2B5EF4-FFF2-40B4-BE49-F238E27FC236}">
                <a16:creationId xmlns:a16="http://schemas.microsoft.com/office/drawing/2014/main" id="{B2DE0FD6-CFFD-86CA-05DF-FB38E48CBA48}"/>
              </a:ext>
            </a:extLst>
          </p:cNvPr>
          <p:cNvSpPr>
            <a:spLocks noGrp="1"/>
          </p:cNvSpPr>
          <p:nvPr>
            <p:ph type="sldNum" sz="quarter" idx="12"/>
          </p:nvPr>
        </p:nvSpPr>
        <p:spPr/>
        <p:txBody>
          <a:bodyPr/>
          <a:lstStyle/>
          <a:p>
            <a:fld id="{9FA635D2-B142-BE49-AECA-6169441F1F99}" type="slidenum">
              <a:rPr lang="en-US" smtClean="0"/>
              <a:t>2</a:t>
            </a:fld>
            <a:endParaRPr lang="en-US" dirty="0"/>
          </a:p>
        </p:txBody>
      </p:sp>
      <p:sp>
        <p:nvSpPr>
          <p:cNvPr id="6" name="Rectangle 5">
            <a:extLst>
              <a:ext uri="{FF2B5EF4-FFF2-40B4-BE49-F238E27FC236}">
                <a16:creationId xmlns:a16="http://schemas.microsoft.com/office/drawing/2014/main" id="{39E0947B-8AFA-5556-CFB7-FB698E8921ED}"/>
              </a:ext>
            </a:extLst>
          </p:cNvPr>
          <p:cNvSpPr/>
          <p:nvPr/>
        </p:nvSpPr>
        <p:spPr>
          <a:xfrm>
            <a:off x="215899" y="519113"/>
            <a:ext cx="8712199" cy="2052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7" name="TextBox 6">
            <a:extLst>
              <a:ext uri="{FF2B5EF4-FFF2-40B4-BE49-F238E27FC236}">
                <a16:creationId xmlns:a16="http://schemas.microsoft.com/office/drawing/2014/main" id="{5F605492-9D51-5947-5598-B086F1F4A3CA}"/>
              </a:ext>
            </a:extLst>
          </p:cNvPr>
          <p:cNvSpPr txBox="1"/>
          <p:nvPr/>
        </p:nvSpPr>
        <p:spPr>
          <a:xfrm>
            <a:off x="491160" y="929878"/>
            <a:ext cx="8161675" cy="1231106"/>
          </a:xfrm>
          <a:prstGeom prst="rect">
            <a:avLst/>
          </a:prstGeom>
          <a:noFill/>
        </p:spPr>
        <p:txBody>
          <a:bodyPr wrap="square" lIns="0" tIns="0" rIns="0" bIns="0" anchor="t">
            <a:spAutoFit/>
          </a:bodyPr>
          <a:lstStyle/>
          <a:p>
            <a:pPr marL="190500" indent="-190500" eaLnBrk="1" hangingPunct="1">
              <a:spcBef>
                <a:spcPts val="600"/>
              </a:spcBef>
              <a:spcAft>
                <a:spcPts val="600"/>
              </a:spcAft>
              <a:buSzPct val="80000"/>
              <a:buFont typeface="Arial" panose="020B0604020202020204" pitchFamily="34" charset="0"/>
              <a:buChar char="•"/>
            </a:pPr>
            <a:r>
              <a:rPr lang="en-GB" sz="1200" dirty="0">
                <a:latin typeface="Sun Life Sans Light" panose="020B0304030304030303" pitchFamily="34" charset="77"/>
                <a:cs typeface="Arial" pitchFamily="34" charset="0"/>
              </a:rPr>
              <a:t>The following information is being presented with the understanding that it is intended for information purposes only.</a:t>
            </a:r>
          </a:p>
          <a:p>
            <a:pPr marL="190500" indent="-190500" eaLnBrk="1" hangingPunct="1">
              <a:spcBef>
                <a:spcPts val="600"/>
              </a:spcBef>
              <a:spcAft>
                <a:spcPts val="600"/>
              </a:spcAft>
              <a:buSzPct val="80000"/>
              <a:buFont typeface="Arial" panose="020B0604020202020204" pitchFamily="34" charset="0"/>
              <a:buChar char="•"/>
            </a:pPr>
            <a:r>
              <a:rPr lang="en-GB" sz="1200" dirty="0">
                <a:latin typeface="Sun Life Sans Light" panose="020B0304030304030303" pitchFamily="34" charset="77"/>
                <a:cs typeface="Arial" pitchFamily="34" charset="0"/>
              </a:rPr>
              <a:t>Neither Sun Life Assurance Company of Canada nor the presenter has been engaged for the purpose of providing legal, accounting, taxation, or other professional advice. </a:t>
            </a:r>
          </a:p>
          <a:p>
            <a:pPr marL="190500" indent="-190500" eaLnBrk="1" hangingPunct="1">
              <a:spcBef>
                <a:spcPts val="600"/>
              </a:spcBef>
              <a:spcAft>
                <a:spcPts val="600"/>
              </a:spcAft>
              <a:buSzPct val="80000"/>
              <a:buFont typeface="Arial" panose="020B0604020202020204" pitchFamily="34" charset="0"/>
              <a:buChar char="•"/>
            </a:pPr>
            <a:r>
              <a:rPr lang="en-GB" sz="1200" dirty="0">
                <a:latin typeface="Sun Life Sans Light" panose="020B0304030304030303" pitchFamily="34" charset="77"/>
                <a:cs typeface="Arial" pitchFamily="34" charset="0"/>
              </a:rPr>
              <a:t>No one should act upon the examples/information without a thorough examination of the legal/tax situation with their own professional advisors, after the facts of the specific case are considered.</a:t>
            </a:r>
            <a:endParaRPr lang="en-CA" sz="1200" dirty="0">
              <a:latin typeface="Sun Life Sans Light" panose="020B0304030304030303" pitchFamily="34" charset="77"/>
              <a:cs typeface="Arial" pitchFamily="34" charset="0"/>
            </a:endParaRPr>
          </a:p>
        </p:txBody>
      </p:sp>
    </p:spTree>
    <p:extLst>
      <p:ext uri="{BB962C8B-B14F-4D97-AF65-F5344CB8AC3E}">
        <p14:creationId xmlns:p14="http://schemas.microsoft.com/office/powerpoint/2010/main" val="401129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195F0-EA9A-A447-C0FB-A0DCAA9CA314}"/>
              </a:ext>
            </a:extLst>
          </p:cNvPr>
          <p:cNvSpPr/>
          <p:nvPr/>
        </p:nvSpPr>
        <p:spPr>
          <a:xfrm>
            <a:off x="215901" y="1214328"/>
            <a:ext cx="2087563" cy="309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3" name="Rectangle 2">
            <a:extLst>
              <a:ext uri="{FF2B5EF4-FFF2-40B4-BE49-F238E27FC236}">
                <a16:creationId xmlns:a16="http://schemas.microsoft.com/office/drawing/2014/main" id="{28A00A8C-A772-683F-E342-E7B73F035F10}"/>
              </a:ext>
            </a:extLst>
          </p:cNvPr>
          <p:cNvSpPr/>
          <p:nvPr/>
        </p:nvSpPr>
        <p:spPr>
          <a:xfrm>
            <a:off x="2411415" y="1214328"/>
            <a:ext cx="2087563" cy="309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4" name="Rectangle 3">
            <a:extLst>
              <a:ext uri="{FF2B5EF4-FFF2-40B4-BE49-F238E27FC236}">
                <a16:creationId xmlns:a16="http://schemas.microsoft.com/office/drawing/2014/main" id="{EAEC97E0-6DC9-3535-28E0-DF2D86ECF8F9}"/>
              </a:ext>
            </a:extLst>
          </p:cNvPr>
          <p:cNvSpPr/>
          <p:nvPr/>
        </p:nvSpPr>
        <p:spPr>
          <a:xfrm>
            <a:off x="4608514" y="1214328"/>
            <a:ext cx="2124075" cy="309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5" name="Rectangle 4">
            <a:extLst>
              <a:ext uri="{FF2B5EF4-FFF2-40B4-BE49-F238E27FC236}">
                <a16:creationId xmlns:a16="http://schemas.microsoft.com/office/drawing/2014/main" id="{8FCE691C-E800-4A7C-30E6-951DC40A7730}"/>
              </a:ext>
            </a:extLst>
          </p:cNvPr>
          <p:cNvSpPr/>
          <p:nvPr/>
        </p:nvSpPr>
        <p:spPr>
          <a:xfrm>
            <a:off x="6842125" y="1214328"/>
            <a:ext cx="2087563" cy="309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TextBox 9">
            <a:extLst>
              <a:ext uri="{FF2B5EF4-FFF2-40B4-BE49-F238E27FC236}">
                <a16:creationId xmlns:a16="http://schemas.microsoft.com/office/drawing/2014/main" id="{FD54F24C-8FD5-0B9C-623E-1C8EE9A50E14}"/>
              </a:ext>
            </a:extLst>
          </p:cNvPr>
          <p:cNvSpPr txBox="1"/>
          <p:nvPr/>
        </p:nvSpPr>
        <p:spPr>
          <a:xfrm>
            <a:off x="220945" y="197373"/>
            <a:ext cx="4314542" cy="178865"/>
          </a:xfrm>
          <a:prstGeom prst="rect">
            <a:avLst/>
          </a:prstGeom>
          <a:noFill/>
        </p:spPr>
        <p:txBody>
          <a:bodyPr wrap="square" lIns="0" tIns="0" rIns="0" bIns="0" rtlCol="0">
            <a:noAutofit/>
          </a:bodyPr>
          <a:lstStyle/>
          <a:p>
            <a:r>
              <a:rPr lang="en-US" sz="1000">
                <a:solidFill>
                  <a:srgbClr val="003946"/>
                </a:solidFill>
                <a:latin typeface="Sun Life New Display" pitchFamily="2" charset="77"/>
              </a:rPr>
              <a:t>03 </a:t>
            </a:r>
            <a:r>
              <a:rPr lang="en-US" sz="1000" dirty="0">
                <a:solidFill>
                  <a:srgbClr val="003946"/>
                </a:solidFill>
                <a:latin typeface="Sun Life New Display" pitchFamily="2" charset="77"/>
              </a:rPr>
              <a:t>– Planning considerations</a:t>
            </a:r>
          </a:p>
        </p:txBody>
      </p:sp>
      <p:sp>
        <p:nvSpPr>
          <p:cNvPr id="13" name="Text Placeholder 5">
            <a:extLst>
              <a:ext uri="{FF2B5EF4-FFF2-40B4-BE49-F238E27FC236}">
                <a16:creationId xmlns:a16="http://schemas.microsoft.com/office/drawing/2014/main" id="{0AD3AA46-9758-D2F4-3127-4196708C11AD}"/>
              </a:ext>
            </a:extLst>
          </p:cNvPr>
          <p:cNvSpPr>
            <a:spLocks noGrp="1"/>
          </p:cNvSpPr>
          <p:nvPr/>
        </p:nvSpPr>
        <p:spPr>
          <a:xfrm>
            <a:off x="395289" y="679450"/>
            <a:ext cx="3384550" cy="685800"/>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1400" kern="1200">
                <a:solidFill>
                  <a:schemeClr val="tx2"/>
                </a:solidFill>
                <a:latin typeface="+mj-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Aft>
                <a:spcPts val="1800"/>
              </a:spcAft>
              <a:defRPr/>
            </a:pPr>
            <a:r>
              <a:rPr lang="en-US" sz="1400" dirty="0">
                <a:solidFill>
                  <a:schemeClr val="tx2"/>
                </a:solidFill>
                <a:latin typeface="Sun Life New Display" pitchFamily="2" charset="77"/>
              </a:rPr>
              <a:t>Why choose Sun Life for Par?</a:t>
            </a:r>
          </a:p>
        </p:txBody>
      </p:sp>
      <p:sp>
        <p:nvSpPr>
          <p:cNvPr id="20" name="TextBox 19">
            <a:extLst>
              <a:ext uri="{FF2B5EF4-FFF2-40B4-BE49-F238E27FC236}">
                <a16:creationId xmlns:a16="http://schemas.microsoft.com/office/drawing/2014/main" id="{8DB0FF5C-D6F6-8ECE-0C5C-7215AB856AE8}"/>
              </a:ext>
            </a:extLst>
          </p:cNvPr>
          <p:cNvSpPr txBox="1"/>
          <p:nvPr/>
        </p:nvSpPr>
        <p:spPr>
          <a:xfrm>
            <a:off x="389545" y="1450943"/>
            <a:ext cx="1722103" cy="3281361"/>
          </a:xfrm>
          <a:prstGeom prst="rect">
            <a:avLst/>
          </a:prstGeom>
          <a:noFill/>
        </p:spPr>
        <p:txBody>
          <a:bodyPr wrap="square" lIns="0" tIns="0" rIns="0" bIns="0" rtlCol="0">
            <a:noAutofit/>
          </a:bodyPr>
          <a:lstStyle/>
          <a:p>
            <a:r>
              <a:rPr lang="en-US" dirty="0">
                <a:solidFill>
                  <a:srgbClr val="003946"/>
                </a:solidFill>
                <a:latin typeface="Sun Life New Display" pitchFamily="2" charset="77"/>
              </a:rPr>
              <a:t>Strength</a:t>
            </a:r>
          </a:p>
          <a:p>
            <a:pPr marL="177800" indent="-166688" defTabSz="457200" fontAlgn="t">
              <a:spcBef>
                <a:spcPts val="600"/>
              </a:spcBef>
              <a:buClr>
                <a:schemeClr val="tx1"/>
              </a:buClr>
              <a:buSzPct val="100000"/>
              <a:buFont typeface="Arial" panose="020B0604020202020204" pitchFamily="34" charset="0"/>
              <a:buChar char="•"/>
            </a:pPr>
            <a:r>
              <a:rPr lang="en-CA" sz="1200" dirty="0">
                <a:solidFill>
                  <a:schemeClr val="tx1"/>
                </a:solidFill>
                <a:latin typeface="Sun Life New Text" pitchFamily="2" charset="77"/>
              </a:rPr>
              <a:t>Dividends declared every year since 1877</a:t>
            </a:r>
          </a:p>
          <a:p>
            <a:pPr marL="177800" indent="-166688" defTabSz="457200" fontAlgn="t">
              <a:spcBef>
                <a:spcPts val="600"/>
              </a:spcBef>
              <a:buClr>
                <a:schemeClr val="tx1"/>
              </a:buClr>
              <a:buSzPct val="100000"/>
              <a:buFont typeface="Arial" panose="020B0604020202020204" pitchFamily="34" charset="0"/>
              <a:buChar char="•"/>
            </a:pPr>
            <a:r>
              <a:rPr lang="en-CA" sz="1200" dirty="0">
                <a:solidFill>
                  <a:schemeClr val="tx1"/>
                </a:solidFill>
                <a:latin typeface="Sun Life New Text" pitchFamily="2" charset="77"/>
              </a:rPr>
              <a:t>Diversified &amp; balanced asset portfolio</a:t>
            </a:r>
          </a:p>
          <a:p>
            <a:pPr marL="177800" indent="-166688" defTabSz="457200" fontAlgn="t">
              <a:spcBef>
                <a:spcPts val="600"/>
              </a:spcBef>
              <a:buClr>
                <a:schemeClr val="tx1"/>
              </a:buClr>
              <a:buSzPct val="100000"/>
              <a:buFont typeface="Arial" panose="020B0604020202020204" pitchFamily="34" charset="0"/>
              <a:buChar char="•"/>
            </a:pPr>
            <a:r>
              <a:rPr lang="en-CA" sz="1200" dirty="0">
                <a:solidFill>
                  <a:schemeClr val="tx1"/>
                </a:solidFill>
                <a:latin typeface="Sun Life New Text" pitchFamily="2" charset="77"/>
              </a:rPr>
              <a:t>$16.2B of invested assets</a:t>
            </a:r>
          </a:p>
          <a:p>
            <a:pPr marL="177800" indent="-166688" defTabSz="457200" fontAlgn="t">
              <a:spcBef>
                <a:spcPts val="600"/>
              </a:spcBef>
              <a:buClr>
                <a:schemeClr val="tx1"/>
              </a:buClr>
              <a:buSzPct val="100000"/>
              <a:buFont typeface="Arial" panose="020B0604020202020204" pitchFamily="34" charset="0"/>
              <a:buChar char="•"/>
            </a:pPr>
            <a:r>
              <a:rPr lang="en-CA" sz="1200" dirty="0">
                <a:solidFill>
                  <a:schemeClr val="tx1"/>
                </a:solidFill>
                <a:latin typeface="Sun Life New Text" pitchFamily="2" charset="77"/>
              </a:rPr>
              <a:t>400,000+ par policyholders</a:t>
            </a:r>
          </a:p>
        </p:txBody>
      </p:sp>
      <p:sp>
        <p:nvSpPr>
          <p:cNvPr id="22" name="TextBox 21">
            <a:extLst>
              <a:ext uri="{FF2B5EF4-FFF2-40B4-BE49-F238E27FC236}">
                <a16:creationId xmlns:a16="http://schemas.microsoft.com/office/drawing/2014/main" id="{7C027589-139D-15D1-2CAF-68509580979C}"/>
              </a:ext>
            </a:extLst>
          </p:cNvPr>
          <p:cNvSpPr txBox="1"/>
          <p:nvPr/>
        </p:nvSpPr>
        <p:spPr>
          <a:xfrm>
            <a:off x="2594144" y="1450943"/>
            <a:ext cx="1722104" cy="3520830"/>
          </a:xfrm>
          <a:prstGeom prst="rect">
            <a:avLst/>
          </a:prstGeom>
          <a:noFill/>
        </p:spPr>
        <p:txBody>
          <a:bodyPr wrap="square" lIns="0" tIns="0" rIns="0" bIns="0" rtlCol="0" anchor="t">
            <a:noAutofit/>
          </a:bodyPr>
          <a:lstStyle/>
          <a:p>
            <a:r>
              <a:rPr lang="en-US" dirty="0">
                <a:solidFill>
                  <a:srgbClr val="003946"/>
                </a:solidFill>
                <a:latin typeface="Sun Life New Display" pitchFamily="2" charset="77"/>
              </a:rPr>
              <a:t>Stability</a:t>
            </a:r>
          </a:p>
          <a:p>
            <a:pPr marL="177800" indent="-166370" fontAlgn="t">
              <a:spcBef>
                <a:spcPts val="600"/>
              </a:spcBef>
              <a:buClr>
                <a:schemeClr val="tx1"/>
              </a:buClr>
              <a:buSzPct val="100000"/>
              <a:buFont typeface="Arial" panose="020B0604020202020204" pitchFamily="34" charset="0"/>
              <a:buChar char="•"/>
            </a:pPr>
            <a:r>
              <a:rPr lang="en-US" sz="1200" dirty="0">
                <a:latin typeface="Sun Life New Text"/>
              </a:rPr>
              <a:t>S</a:t>
            </a:r>
            <a:r>
              <a:rPr lang="en-CA" sz="1200" dirty="0">
                <a:latin typeface="Sun Life New Text"/>
              </a:rPr>
              <a:t>un Life par account is 150+ years old</a:t>
            </a:r>
          </a:p>
          <a:p>
            <a:pPr marL="177800" indent="-166370" fontAlgn="t">
              <a:spcBef>
                <a:spcPts val="600"/>
              </a:spcBef>
              <a:buClr>
                <a:schemeClr val="tx1"/>
              </a:buClr>
              <a:buSzPct val="100000"/>
              <a:buFont typeface="Arial" panose="020B0604020202020204" pitchFamily="34" charset="0"/>
              <a:buChar char="•"/>
            </a:pPr>
            <a:r>
              <a:rPr lang="en-CA" sz="1200" dirty="0">
                <a:latin typeface="Sun Life New Text" pitchFamily="2" charset="77"/>
              </a:rPr>
              <a:t>Dividend scale interest rate has the lowest standard deviation among Canadian par accounts</a:t>
            </a:r>
          </a:p>
        </p:txBody>
      </p:sp>
      <p:sp>
        <p:nvSpPr>
          <p:cNvPr id="23" name="TextBox 22">
            <a:extLst>
              <a:ext uri="{FF2B5EF4-FFF2-40B4-BE49-F238E27FC236}">
                <a16:creationId xmlns:a16="http://schemas.microsoft.com/office/drawing/2014/main" id="{98DB8E17-2BE6-617E-D5F4-F2910492DEA7}"/>
              </a:ext>
            </a:extLst>
          </p:cNvPr>
          <p:cNvSpPr txBox="1"/>
          <p:nvPr/>
        </p:nvSpPr>
        <p:spPr>
          <a:xfrm>
            <a:off x="4789991" y="1450943"/>
            <a:ext cx="1722104" cy="2170236"/>
          </a:xfrm>
          <a:prstGeom prst="rect">
            <a:avLst/>
          </a:prstGeom>
          <a:noFill/>
        </p:spPr>
        <p:txBody>
          <a:bodyPr wrap="square" lIns="0" tIns="0" rIns="0" bIns="0" rtlCol="0">
            <a:noAutofit/>
          </a:bodyPr>
          <a:lstStyle/>
          <a:p>
            <a:r>
              <a:rPr lang="en-US" dirty="0">
                <a:solidFill>
                  <a:srgbClr val="003946"/>
                </a:solidFill>
                <a:latin typeface="Sun Life New Display" pitchFamily="2" charset="77"/>
              </a:rPr>
              <a:t>Management</a:t>
            </a:r>
          </a:p>
          <a:p>
            <a:pPr marL="177800" indent="-166688" fontAlgn="t">
              <a:spcBef>
                <a:spcPts val="600"/>
              </a:spcBef>
              <a:buClr>
                <a:schemeClr val="tx1"/>
              </a:buClr>
              <a:buSzPct val="100000"/>
              <a:buFont typeface="Arial" panose="020B0604020202020204" pitchFamily="34" charset="0"/>
              <a:buChar char="•"/>
            </a:pPr>
            <a:r>
              <a:rPr lang="en-CA" sz="1200" dirty="0">
                <a:latin typeface="Sun Life New Text" pitchFamily="2" charset="77"/>
              </a:rPr>
              <a:t>Client fairness is the basis for any decision we make about par</a:t>
            </a:r>
          </a:p>
          <a:p>
            <a:pPr marL="177800" indent="-166688" fontAlgn="t">
              <a:spcBef>
                <a:spcPts val="600"/>
              </a:spcBef>
              <a:buClr>
                <a:schemeClr val="tx1"/>
              </a:buClr>
              <a:buSzPct val="100000"/>
              <a:buFont typeface="Arial" panose="020B0604020202020204" pitchFamily="34" charset="0"/>
              <a:buChar char="•"/>
            </a:pPr>
            <a:r>
              <a:rPr lang="en-CA" sz="1200" dirty="0">
                <a:latin typeface="Sun Life New Text" pitchFamily="2" charset="77"/>
              </a:rPr>
              <a:t>We invest for long-term gains and don’t bet on short-term interest rate fluctuations</a:t>
            </a:r>
          </a:p>
          <a:p>
            <a:pPr marL="177800" indent="-166688" fontAlgn="t">
              <a:spcBef>
                <a:spcPts val="600"/>
              </a:spcBef>
              <a:buClr>
                <a:schemeClr val="tx1"/>
              </a:buClr>
              <a:buSzPct val="100000"/>
              <a:buFont typeface="Arial" panose="020B0604020202020204" pitchFamily="34" charset="0"/>
              <a:buChar char="•"/>
            </a:pPr>
            <a:r>
              <a:rPr lang="en-CA" sz="1200" dirty="0">
                <a:latin typeface="Sun Life New Text" pitchFamily="2" charset="77"/>
              </a:rPr>
              <a:t>We have one of the strongest Board of Directors in Canada</a:t>
            </a:r>
          </a:p>
        </p:txBody>
      </p:sp>
      <p:sp>
        <p:nvSpPr>
          <p:cNvPr id="24" name="TextBox 23">
            <a:extLst>
              <a:ext uri="{FF2B5EF4-FFF2-40B4-BE49-F238E27FC236}">
                <a16:creationId xmlns:a16="http://schemas.microsoft.com/office/drawing/2014/main" id="{894124F0-39D5-2E74-55B9-B96FDD53B9E5}"/>
              </a:ext>
            </a:extLst>
          </p:cNvPr>
          <p:cNvSpPr txBox="1"/>
          <p:nvPr/>
        </p:nvSpPr>
        <p:spPr>
          <a:xfrm>
            <a:off x="7024853" y="1450943"/>
            <a:ext cx="1722105" cy="2170236"/>
          </a:xfrm>
          <a:prstGeom prst="rect">
            <a:avLst/>
          </a:prstGeom>
          <a:noFill/>
        </p:spPr>
        <p:txBody>
          <a:bodyPr wrap="square" lIns="0" tIns="0" rIns="0" bIns="0" rtlCol="0">
            <a:noAutofit/>
          </a:bodyPr>
          <a:lstStyle/>
          <a:p>
            <a:r>
              <a:rPr lang="en-US" dirty="0">
                <a:solidFill>
                  <a:srgbClr val="003946"/>
                </a:solidFill>
                <a:latin typeface="Sun Life New Display" pitchFamily="2" charset="77"/>
              </a:rPr>
              <a:t>Experience</a:t>
            </a:r>
          </a:p>
          <a:p>
            <a:pPr marL="177800" indent="-166688" fontAlgn="t">
              <a:spcBef>
                <a:spcPts val="600"/>
              </a:spcBef>
              <a:buClr>
                <a:schemeClr val="tx1"/>
              </a:buClr>
              <a:buSzPct val="100000"/>
              <a:buFont typeface="Arial" panose="020B0604020202020204" pitchFamily="34" charset="0"/>
              <a:buChar char="•"/>
            </a:pPr>
            <a:r>
              <a:rPr lang="en-CA" sz="1200" dirty="0">
                <a:latin typeface="Sun Life New Text" pitchFamily="2" charset="77"/>
              </a:rPr>
              <a:t>Expert underwriting</a:t>
            </a:r>
          </a:p>
          <a:p>
            <a:pPr marL="177800" indent="-166688" fontAlgn="t">
              <a:spcBef>
                <a:spcPts val="600"/>
              </a:spcBef>
              <a:buClr>
                <a:schemeClr val="tx1"/>
              </a:buClr>
              <a:buSzPct val="100000"/>
              <a:buFont typeface="Arial" panose="020B0604020202020204" pitchFamily="34" charset="0"/>
              <a:buChar char="•"/>
            </a:pPr>
            <a:r>
              <a:rPr lang="en-CA" sz="1200" dirty="0">
                <a:latin typeface="Sun Life New Text" pitchFamily="2" charset="77"/>
              </a:rPr>
              <a:t>Experienced investment team</a:t>
            </a:r>
          </a:p>
          <a:p>
            <a:pPr marL="177800" indent="-166688" fontAlgn="t">
              <a:spcBef>
                <a:spcPts val="600"/>
              </a:spcBef>
              <a:buClr>
                <a:schemeClr val="tx1"/>
              </a:buClr>
              <a:buSzPct val="100000"/>
              <a:buFont typeface="Arial" panose="020B0604020202020204" pitchFamily="34" charset="0"/>
              <a:buChar char="•"/>
            </a:pPr>
            <a:r>
              <a:rPr lang="en-CA" sz="1200" dirty="0">
                <a:latin typeface="Sun Life New Text" pitchFamily="2" charset="77"/>
              </a:rPr>
              <a:t>Sun Life is one of the most trusted names in financial services</a:t>
            </a:r>
          </a:p>
        </p:txBody>
      </p:sp>
      <p:sp>
        <p:nvSpPr>
          <p:cNvPr id="50" name="Footer Placeholder 1">
            <a:extLst>
              <a:ext uri="{FF2B5EF4-FFF2-40B4-BE49-F238E27FC236}">
                <a16:creationId xmlns:a16="http://schemas.microsoft.com/office/drawing/2014/main" id="{E3FA7F07-D7CC-148C-7981-79A399FEBD04}"/>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1" name="Slide Number Placeholder 2">
            <a:extLst>
              <a:ext uri="{FF2B5EF4-FFF2-40B4-BE49-F238E27FC236}">
                <a16:creationId xmlns:a16="http://schemas.microsoft.com/office/drawing/2014/main" id="{0C768653-6B42-167D-D196-9E4A8013E716}"/>
              </a:ext>
            </a:extLst>
          </p:cNvPr>
          <p:cNvSpPr>
            <a:spLocks noGrp="1"/>
          </p:cNvSpPr>
          <p:nvPr>
            <p:ph type="sldNum" sz="quarter" idx="12"/>
          </p:nvPr>
        </p:nvSpPr>
        <p:spPr>
          <a:xfrm>
            <a:off x="215901" y="4948238"/>
            <a:ext cx="179388" cy="195262"/>
          </a:xfrm>
        </p:spPr>
        <p:txBody>
          <a:bodyPr/>
          <a:lstStyle/>
          <a:p>
            <a:fld id="{9FA635D2-B142-BE49-AECA-6169441F1F99}" type="slidenum">
              <a:rPr lang="en-US" smtClean="0"/>
              <a:pPr/>
              <a:t>20</a:t>
            </a:fld>
            <a:endParaRPr lang="en-US" dirty="0"/>
          </a:p>
        </p:txBody>
      </p:sp>
    </p:spTree>
    <p:extLst>
      <p:ext uri="{BB962C8B-B14F-4D97-AF65-F5344CB8AC3E}">
        <p14:creationId xmlns:p14="http://schemas.microsoft.com/office/powerpoint/2010/main" val="339448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12AA-D074-D149-CEAF-613460B9C05F}"/>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E967545F-7EAA-CF1D-736A-54640C2F254D}"/>
              </a:ext>
            </a:extLst>
          </p:cNvPr>
          <p:cNvSpPr>
            <a:spLocks noGrp="1"/>
          </p:cNvSpPr>
          <p:nvPr>
            <p:ph type="body" sz="quarter" idx="13"/>
          </p:nvPr>
        </p:nvSpPr>
        <p:spPr/>
        <p:txBody>
          <a:bodyPr/>
          <a:lstStyle/>
          <a:p>
            <a:r>
              <a:rPr lang="en-US" dirty="0"/>
              <a:t>Life’s brighter under the sun.</a:t>
            </a:r>
          </a:p>
        </p:txBody>
      </p:sp>
      <p:sp>
        <p:nvSpPr>
          <p:cNvPr id="6" name="Text Placeholder 5">
            <a:extLst>
              <a:ext uri="{FF2B5EF4-FFF2-40B4-BE49-F238E27FC236}">
                <a16:creationId xmlns:a16="http://schemas.microsoft.com/office/drawing/2014/main" id="{6AE17158-CDAA-3CE7-9C97-05B6AFFF5275}"/>
              </a:ext>
            </a:extLst>
          </p:cNvPr>
          <p:cNvSpPr>
            <a:spLocks noGrp="1"/>
          </p:cNvSpPr>
          <p:nvPr>
            <p:ph type="body" sz="quarter" idx="35"/>
          </p:nvPr>
        </p:nvSpPr>
        <p:spPr/>
        <p:txBody>
          <a:bodyPr/>
          <a:lstStyle/>
          <a:p>
            <a:endParaRPr lang="en-US"/>
          </a:p>
        </p:txBody>
      </p:sp>
      <p:sp>
        <p:nvSpPr>
          <p:cNvPr id="7" name="Text Placeholder 6">
            <a:extLst>
              <a:ext uri="{FF2B5EF4-FFF2-40B4-BE49-F238E27FC236}">
                <a16:creationId xmlns:a16="http://schemas.microsoft.com/office/drawing/2014/main" id="{DFBE0A52-4FBC-6AD3-87CE-7EAAFB3677DC}"/>
              </a:ext>
            </a:extLst>
          </p:cNvPr>
          <p:cNvSpPr>
            <a:spLocks noGrp="1"/>
          </p:cNvSpPr>
          <p:nvPr>
            <p:ph type="body" sz="quarter" idx="39"/>
          </p:nvPr>
        </p:nvSpPr>
        <p:spPr>
          <a:xfrm>
            <a:off x="227191" y="3447002"/>
            <a:ext cx="3877670" cy="672561"/>
          </a:xfrm>
        </p:spPr>
        <p:txBody>
          <a:bodyPr/>
          <a:lstStyle/>
          <a:p>
            <a:endParaRPr lang="en-US" dirty="0"/>
          </a:p>
        </p:txBody>
      </p:sp>
      <p:pic>
        <p:nvPicPr>
          <p:cNvPr id="8" name="Picture Placeholder 17">
            <a:extLst>
              <a:ext uri="{FF2B5EF4-FFF2-40B4-BE49-F238E27FC236}">
                <a16:creationId xmlns:a16="http://schemas.microsoft.com/office/drawing/2014/main" id="{F3FD1668-92D8-1317-E190-405BA813BFAE}"/>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4608514" y="192805"/>
            <a:ext cx="4319586" cy="4755433"/>
          </a:xfrm>
        </p:spPr>
      </p:pic>
    </p:spTree>
    <p:extLst>
      <p:ext uri="{BB962C8B-B14F-4D97-AF65-F5344CB8AC3E}">
        <p14:creationId xmlns:p14="http://schemas.microsoft.com/office/powerpoint/2010/main" val="57476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B8B94E-D5D4-037A-B124-156EAD573CBC}"/>
              </a:ext>
            </a:extLst>
          </p:cNvPr>
          <p:cNvSpPr>
            <a:spLocks noGrp="1"/>
          </p:cNvSpPr>
          <p:nvPr>
            <p:ph type="body" sz="quarter" idx="14"/>
          </p:nvPr>
        </p:nvSpPr>
        <p:spPr>
          <a:xfrm>
            <a:off x="5437189" y="1311275"/>
            <a:ext cx="647700" cy="401247"/>
          </a:xfrm>
        </p:spPr>
        <p:txBody>
          <a:bodyPr/>
          <a:lstStyle/>
          <a:p>
            <a:r>
              <a:rPr lang="en-US" dirty="0"/>
              <a:t>02.</a:t>
            </a:r>
          </a:p>
        </p:txBody>
      </p:sp>
      <p:sp>
        <p:nvSpPr>
          <p:cNvPr id="9" name="Text Placeholder 8">
            <a:extLst>
              <a:ext uri="{FF2B5EF4-FFF2-40B4-BE49-F238E27FC236}">
                <a16:creationId xmlns:a16="http://schemas.microsoft.com/office/drawing/2014/main" id="{F7C8EFAE-3853-4FCB-EE78-1D7C9072BCE3}"/>
              </a:ext>
            </a:extLst>
          </p:cNvPr>
          <p:cNvSpPr>
            <a:spLocks noGrp="1"/>
          </p:cNvSpPr>
          <p:nvPr>
            <p:ph type="body" sz="quarter" idx="17"/>
          </p:nvPr>
        </p:nvSpPr>
        <p:spPr>
          <a:xfrm>
            <a:off x="2419672" y="2932113"/>
            <a:ext cx="647700" cy="403142"/>
          </a:xfrm>
        </p:spPr>
        <p:txBody>
          <a:bodyPr/>
          <a:lstStyle/>
          <a:p>
            <a:r>
              <a:rPr lang="en-US" dirty="0"/>
              <a:t>03.</a:t>
            </a:r>
          </a:p>
        </p:txBody>
      </p:sp>
      <p:sp>
        <p:nvSpPr>
          <p:cNvPr id="11" name="Text Placeholder 10">
            <a:extLst>
              <a:ext uri="{FF2B5EF4-FFF2-40B4-BE49-F238E27FC236}">
                <a16:creationId xmlns:a16="http://schemas.microsoft.com/office/drawing/2014/main" id="{45BCEB28-6CA2-AAB7-F9AD-045497B6D209}"/>
              </a:ext>
            </a:extLst>
          </p:cNvPr>
          <p:cNvSpPr>
            <a:spLocks noGrp="1"/>
          </p:cNvSpPr>
          <p:nvPr>
            <p:ph type="body" sz="quarter" idx="19"/>
          </p:nvPr>
        </p:nvSpPr>
        <p:spPr/>
        <p:txBody>
          <a:bodyPr/>
          <a:lstStyle/>
          <a:p>
            <a:pPr rtl="0" eaLnBrk="1" fontAlgn="t" latinLnBrk="0" hangingPunct="1">
              <a:spcBef>
                <a:spcPts val="0"/>
              </a:spcBef>
              <a:spcAft>
                <a:spcPts val="0"/>
              </a:spcAft>
              <a:buClr>
                <a:srgbClr val="B24399"/>
              </a:buClr>
              <a:buSzPts val="1800"/>
            </a:pPr>
            <a:r>
              <a:rPr lang="en-US" sz="1800" b="1" dirty="0">
                <a:solidFill>
                  <a:schemeClr val="tx2"/>
                </a:solidFill>
                <a:latin typeface="Sun Life New Display" pitchFamily="2" charset="77"/>
              </a:rPr>
              <a:t>Why insure children</a:t>
            </a:r>
          </a:p>
        </p:txBody>
      </p:sp>
      <p:sp>
        <p:nvSpPr>
          <p:cNvPr id="33" name="Text Placeholder 32">
            <a:extLst>
              <a:ext uri="{FF2B5EF4-FFF2-40B4-BE49-F238E27FC236}">
                <a16:creationId xmlns:a16="http://schemas.microsoft.com/office/drawing/2014/main" id="{EC112C06-8F5A-82F5-DE1D-4A29D4261948}"/>
              </a:ext>
            </a:extLst>
          </p:cNvPr>
          <p:cNvSpPr>
            <a:spLocks noGrp="1"/>
          </p:cNvSpPr>
          <p:nvPr>
            <p:ph type="body" sz="quarter" idx="20"/>
          </p:nvPr>
        </p:nvSpPr>
        <p:spPr>
          <a:xfrm>
            <a:off x="5437189" y="1816100"/>
            <a:ext cx="2098675" cy="286543"/>
          </a:xfrm>
        </p:spPr>
        <p:txBody>
          <a:bodyPr/>
          <a:lstStyle/>
          <a:p>
            <a:pPr fontAlgn="t">
              <a:spcBef>
                <a:spcPts val="0"/>
              </a:spcBef>
              <a:buClr>
                <a:srgbClr val="B24399"/>
              </a:buClr>
              <a:buSzPts val="1800"/>
            </a:pPr>
            <a:r>
              <a:rPr lang="en-US" sz="1800" b="1" dirty="0">
                <a:latin typeface="Sun Life New Display" pitchFamily="2" charset="77"/>
              </a:rPr>
              <a:t>Why Sun Par Protector II</a:t>
            </a:r>
          </a:p>
        </p:txBody>
      </p:sp>
      <p:sp>
        <p:nvSpPr>
          <p:cNvPr id="12" name="Text Placeholder 11">
            <a:extLst>
              <a:ext uri="{FF2B5EF4-FFF2-40B4-BE49-F238E27FC236}">
                <a16:creationId xmlns:a16="http://schemas.microsoft.com/office/drawing/2014/main" id="{585A0582-0D4B-1193-4F42-5D14B29F995B}"/>
              </a:ext>
            </a:extLst>
          </p:cNvPr>
          <p:cNvSpPr>
            <a:spLocks noGrp="1"/>
          </p:cNvSpPr>
          <p:nvPr>
            <p:ph type="body" sz="quarter" idx="23"/>
          </p:nvPr>
        </p:nvSpPr>
        <p:spPr>
          <a:xfrm>
            <a:off x="2419672" y="3444484"/>
            <a:ext cx="2098675" cy="125413"/>
          </a:xfrm>
        </p:spPr>
        <p:txBody>
          <a:bodyPr/>
          <a:lstStyle/>
          <a:p>
            <a:pPr fontAlgn="t">
              <a:spcBef>
                <a:spcPts val="0"/>
              </a:spcBef>
              <a:buClr>
                <a:srgbClr val="B24399"/>
              </a:buClr>
              <a:buSzPts val="1800"/>
            </a:pPr>
            <a:r>
              <a:rPr lang="en-US" sz="1800" b="1" dirty="0">
                <a:latin typeface="Sun Life New Display" pitchFamily="2" charset="77"/>
              </a:rPr>
              <a:t>Planning considerations</a:t>
            </a:r>
            <a:endParaRPr lang="en-CA" sz="1800" b="1" dirty="0">
              <a:latin typeface="Sun Life New Display" pitchFamily="2" charset="77"/>
            </a:endParaRPr>
          </a:p>
        </p:txBody>
      </p:sp>
      <p:sp>
        <p:nvSpPr>
          <p:cNvPr id="2" name="Footer Placeholder 1">
            <a:extLst>
              <a:ext uri="{FF2B5EF4-FFF2-40B4-BE49-F238E27FC236}">
                <a16:creationId xmlns:a16="http://schemas.microsoft.com/office/drawing/2014/main" id="{E45D621B-FA2E-75E7-E6F6-EC8AE5E8EB17}"/>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3" name="Slide Number Placeholder 2">
            <a:extLst>
              <a:ext uri="{FF2B5EF4-FFF2-40B4-BE49-F238E27FC236}">
                <a16:creationId xmlns:a16="http://schemas.microsoft.com/office/drawing/2014/main" id="{B1AA896A-6469-DC92-EA40-BB60D30A73DC}"/>
              </a:ext>
            </a:extLst>
          </p:cNvPr>
          <p:cNvSpPr>
            <a:spLocks noGrp="1"/>
          </p:cNvSpPr>
          <p:nvPr>
            <p:ph type="sldNum" sz="quarter" idx="12"/>
          </p:nvPr>
        </p:nvSpPr>
        <p:spPr/>
        <p:txBody>
          <a:bodyPr/>
          <a:lstStyle/>
          <a:p>
            <a:fld id="{9FA635D2-B142-BE49-AECA-6169441F1F99}" type="slidenum">
              <a:rPr lang="en-US" smtClean="0"/>
              <a:pPr/>
              <a:t>3</a:t>
            </a:fld>
            <a:endParaRPr lang="en-US" dirty="0"/>
          </a:p>
        </p:txBody>
      </p:sp>
      <p:sp>
        <p:nvSpPr>
          <p:cNvPr id="4" name="Title 3">
            <a:extLst>
              <a:ext uri="{FF2B5EF4-FFF2-40B4-BE49-F238E27FC236}">
                <a16:creationId xmlns:a16="http://schemas.microsoft.com/office/drawing/2014/main" id="{683B94C6-74DE-EF7E-2175-1215F2C39003}"/>
              </a:ext>
            </a:extLst>
          </p:cNvPr>
          <p:cNvSpPr>
            <a:spLocks noGrp="1"/>
          </p:cNvSpPr>
          <p:nvPr>
            <p:ph type="ctrTitle"/>
          </p:nvPr>
        </p:nvSpPr>
        <p:spPr>
          <a:xfrm>
            <a:off x="215899" y="986630"/>
            <a:ext cx="2089607" cy="1116013"/>
          </a:xfrm>
        </p:spPr>
        <p:txBody>
          <a:bodyPr/>
          <a:lstStyle/>
          <a:p>
            <a:r>
              <a:rPr lang="en-US" dirty="0"/>
              <a:t>Agenda</a:t>
            </a:r>
          </a:p>
        </p:txBody>
      </p:sp>
      <p:sp>
        <p:nvSpPr>
          <p:cNvPr id="5" name="Text Placeholder 4">
            <a:extLst>
              <a:ext uri="{FF2B5EF4-FFF2-40B4-BE49-F238E27FC236}">
                <a16:creationId xmlns:a16="http://schemas.microsoft.com/office/drawing/2014/main" id="{92916A6D-C42F-06DB-8985-763E9F620A0C}"/>
              </a:ext>
            </a:extLst>
          </p:cNvPr>
          <p:cNvSpPr>
            <a:spLocks noGrp="1"/>
          </p:cNvSpPr>
          <p:nvPr>
            <p:ph type="body" sz="quarter" idx="13"/>
          </p:nvPr>
        </p:nvSpPr>
        <p:spPr/>
        <p:txBody>
          <a:bodyPr/>
          <a:lstStyle/>
          <a:p>
            <a:r>
              <a:rPr lang="en-US" dirty="0"/>
              <a:t>01.</a:t>
            </a:r>
          </a:p>
        </p:txBody>
      </p:sp>
    </p:spTree>
    <p:extLst>
      <p:ext uri="{BB962C8B-B14F-4D97-AF65-F5344CB8AC3E}">
        <p14:creationId xmlns:p14="http://schemas.microsoft.com/office/powerpoint/2010/main" val="42928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4560-1B22-CCBC-1402-DD1818BEC456}"/>
              </a:ext>
            </a:extLst>
          </p:cNvPr>
          <p:cNvSpPr>
            <a:spLocks noGrp="1"/>
          </p:cNvSpPr>
          <p:nvPr>
            <p:ph type="title"/>
          </p:nvPr>
        </p:nvSpPr>
        <p:spPr/>
        <p:txBody>
          <a:bodyPr/>
          <a:lstStyle/>
          <a:p>
            <a:r>
              <a:rPr lang="en-US" dirty="0"/>
              <a:t>01.</a:t>
            </a:r>
          </a:p>
        </p:txBody>
      </p:sp>
      <p:sp>
        <p:nvSpPr>
          <p:cNvPr id="3" name="Text Placeholder 2">
            <a:extLst>
              <a:ext uri="{FF2B5EF4-FFF2-40B4-BE49-F238E27FC236}">
                <a16:creationId xmlns:a16="http://schemas.microsoft.com/office/drawing/2014/main" id="{25B64998-8AB7-D123-E4A1-BA4F0F60B390}"/>
              </a:ext>
            </a:extLst>
          </p:cNvPr>
          <p:cNvSpPr>
            <a:spLocks noGrp="1"/>
          </p:cNvSpPr>
          <p:nvPr>
            <p:ph type="body" idx="1"/>
          </p:nvPr>
        </p:nvSpPr>
        <p:spPr/>
        <p:txBody>
          <a:bodyPr/>
          <a:lstStyle/>
          <a:p>
            <a:pPr rtl="0" eaLnBrk="1" fontAlgn="t" latinLnBrk="0" hangingPunct="1">
              <a:spcBef>
                <a:spcPts val="0"/>
              </a:spcBef>
              <a:spcAft>
                <a:spcPts val="0"/>
              </a:spcAft>
              <a:buClr>
                <a:srgbClr val="B24399"/>
              </a:buClr>
              <a:buSzPts val="1800"/>
            </a:pPr>
            <a:r>
              <a:rPr lang="en-US" sz="3200" dirty="0">
                <a:solidFill>
                  <a:schemeClr val="tx2"/>
                </a:solidFill>
                <a:latin typeface="Sun Life New Display" pitchFamily="2" charset="77"/>
              </a:rPr>
              <a:t>Why insure children</a:t>
            </a:r>
          </a:p>
        </p:txBody>
      </p:sp>
      <p:sp>
        <p:nvSpPr>
          <p:cNvPr id="4" name="Footer Placeholder 3">
            <a:extLst>
              <a:ext uri="{FF2B5EF4-FFF2-40B4-BE49-F238E27FC236}">
                <a16:creationId xmlns:a16="http://schemas.microsoft.com/office/drawing/2014/main" id="{626871E4-D144-DD7F-CEE6-8C53B012A811}"/>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4">
            <a:extLst>
              <a:ext uri="{FF2B5EF4-FFF2-40B4-BE49-F238E27FC236}">
                <a16:creationId xmlns:a16="http://schemas.microsoft.com/office/drawing/2014/main" id="{5AC973D2-C735-B0BA-05D8-B40D01665357}"/>
              </a:ext>
            </a:extLst>
          </p:cNvPr>
          <p:cNvSpPr>
            <a:spLocks noGrp="1"/>
          </p:cNvSpPr>
          <p:nvPr>
            <p:ph type="sldNum" sz="quarter" idx="12"/>
          </p:nvPr>
        </p:nvSpPr>
        <p:spPr/>
        <p:txBody>
          <a:bodyPr/>
          <a:lstStyle/>
          <a:p>
            <a:fld id="{9FA635D2-B142-BE49-AECA-6169441F1F99}" type="slidenum">
              <a:rPr lang="en-US" smtClean="0"/>
              <a:t>4</a:t>
            </a:fld>
            <a:endParaRPr lang="en-US"/>
          </a:p>
        </p:txBody>
      </p:sp>
    </p:spTree>
    <p:extLst>
      <p:ext uri="{BB962C8B-B14F-4D97-AF65-F5344CB8AC3E}">
        <p14:creationId xmlns:p14="http://schemas.microsoft.com/office/powerpoint/2010/main" val="319368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0E2B157-0ABD-9660-7CA1-B03107126120}"/>
              </a:ext>
            </a:extLst>
          </p:cNvPr>
          <p:cNvSpPr>
            <a:spLocks noGrp="1"/>
          </p:cNvSpPr>
          <p:nvPr>
            <p:ph type="body" sz="quarter" idx="39"/>
          </p:nvPr>
        </p:nvSpPr>
        <p:spPr>
          <a:xfrm>
            <a:off x="6211655" y="2217693"/>
            <a:ext cx="2608149" cy="1290511"/>
          </a:xfrm>
        </p:spPr>
        <p:txBody>
          <a:bodyPr/>
          <a:lstStyle/>
          <a:p>
            <a:pPr marL="180975" indent="-180975" algn="l" rtl="0" eaLnBrk="1" fontAlgn="t" latinLnBrk="0" hangingPunct="1">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Protect your children’s health </a:t>
            </a:r>
            <a:br>
              <a:rPr lang="en-CA" sz="1200" dirty="0">
                <a:solidFill>
                  <a:srgbClr val="003846"/>
                </a:solidFill>
                <a:latin typeface="Sun Life New Text" pitchFamily="2" charset="77"/>
              </a:rPr>
            </a:br>
            <a:r>
              <a:rPr lang="en-CA" sz="1200" dirty="0">
                <a:solidFill>
                  <a:srgbClr val="003846"/>
                </a:solidFill>
                <a:latin typeface="Sun Life New Text" pitchFamily="2" charset="77"/>
              </a:rPr>
              <a:t>and safety</a:t>
            </a:r>
          </a:p>
          <a:p>
            <a:pPr marL="180975" indent="-180975" algn="l" rtl="0" eaLnBrk="1" fontAlgn="t" latinLnBrk="0" hangingPunct="1">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Provide for their education</a:t>
            </a:r>
          </a:p>
          <a:p>
            <a:pPr marL="180975" indent="-180975" algn="l" rtl="0" eaLnBrk="1" fontAlgn="t" latinLnBrk="0" hangingPunct="1">
              <a:lnSpc>
                <a:spcPct val="100000"/>
              </a:lnSpc>
              <a:spcBef>
                <a:spcPts val="0"/>
              </a:spcBef>
              <a:spcAft>
                <a:spcPts val="120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Save for the future</a:t>
            </a:r>
          </a:p>
          <a:p>
            <a:pPr marL="180975" indent="-180975" algn="l" rtl="0" eaLnBrk="1" fontAlgn="t" latinLnBrk="0" hangingPunct="1">
              <a:spcBef>
                <a:spcPts val="0"/>
              </a:spcBef>
              <a:spcAft>
                <a:spcPts val="0"/>
              </a:spcAft>
              <a:buClr>
                <a:schemeClr val="tx2"/>
              </a:buClr>
              <a:buSzPct val="100000"/>
              <a:buFont typeface="Arial" panose="020B0604020202020204" pitchFamily="34" charset="0"/>
              <a:buChar char="•"/>
            </a:pPr>
            <a:r>
              <a:rPr lang="en-CA" sz="1200" dirty="0">
                <a:solidFill>
                  <a:srgbClr val="003846"/>
                </a:solidFill>
                <a:latin typeface="Sun Life New Text" pitchFamily="2" charset="77"/>
              </a:rPr>
              <a:t>Establish a solid financial foundation</a:t>
            </a:r>
          </a:p>
        </p:txBody>
      </p:sp>
      <p:sp>
        <p:nvSpPr>
          <p:cNvPr id="25" name="Text Placeholder 24">
            <a:extLst>
              <a:ext uri="{FF2B5EF4-FFF2-40B4-BE49-F238E27FC236}">
                <a16:creationId xmlns:a16="http://schemas.microsoft.com/office/drawing/2014/main" id="{1400E779-18DC-D9CD-152B-980359E9FFA8}"/>
              </a:ext>
            </a:extLst>
          </p:cNvPr>
          <p:cNvSpPr>
            <a:spLocks noGrp="1"/>
          </p:cNvSpPr>
          <p:nvPr>
            <p:ph type="body" sz="quarter" idx="33"/>
          </p:nvPr>
        </p:nvSpPr>
        <p:spPr>
          <a:xfrm>
            <a:off x="6211655" y="1416985"/>
            <a:ext cx="2608149" cy="686453"/>
          </a:xfrm>
        </p:spPr>
        <p:txBody>
          <a:bodyPr/>
          <a:lstStyle/>
          <a:p>
            <a:pPr defTabSz="914377">
              <a:spcAft>
                <a:spcPts val="1800"/>
              </a:spcAft>
              <a:defRPr/>
            </a:pPr>
            <a:r>
              <a:rPr lang="en-US" sz="1600" dirty="0">
                <a:solidFill>
                  <a:schemeClr val="tx2"/>
                </a:solidFill>
                <a:latin typeface="Sun Life New Display" pitchFamily="2" charset="77"/>
              </a:rPr>
              <a:t>Protecting children is </a:t>
            </a:r>
            <a:br>
              <a:rPr lang="en-US" sz="1600" dirty="0">
                <a:solidFill>
                  <a:schemeClr val="tx2"/>
                </a:solidFill>
                <a:latin typeface="Sun Life New Display" pitchFamily="2" charset="77"/>
              </a:rPr>
            </a:br>
            <a:r>
              <a:rPr lang="en-US" sz="1600" dirty="0">
                <a:solidFill>
                  <a:schemeClr val="tx2"/>
                </a:solidFill>
                <a:latin typeface="Sun Life New Display" pitchFamily="2" charset="77"/>
              </a:rPr>
              <a:t>a top priority</a:t>
            </a:r>
          </a:p>
        </p:txBody>
      </p:sp>
      <p:sp>
        <p:nvSpPr>
          <p:cNvPr id="8" name="Slide Number Placeholder 7">
            <a:extLst>
              <a:ext uri="{FF2B5EF4-FFF2-40B4-BE49-F238E27FC236}">
                <a16:creationId xmlns:a16="http://schemas.microsoft.com/office/drawing/2014/main" id="{93A8E81F-6D76-71FC-6B72-F0F583569727}"/>
              </a:ext>
            </a:extLst>
          </p:cNvPr>
          <p:cNvSpPr>
            <a:spLocks noGrp="1"/>
          </p:cNvSpPr>
          <p:nvPr>
            <p:ph type="sldNum" sz="quarter" idx="12"/>
          </p:nvPr>
        </p:nvSpPr>
        <p:spPr/>
        <p:txBody>
          <a:bodyPr/>
          <a:lstStyle/>
          <a:p>
            <a:fld id="{9FA635D2-B142-BE49-AECA-6169441F1F99}" type="slidenum">
              <a:rPr lang="en-US" smtClean="0"/>
              <a:t>5</a:t>
            </a:fld>
            <a:endParaRPr lang="en-US"/>
          </a:p>
        </p:txBody>
      </p:sp>
      <p:sp>
        <p:nvSpPr>
          <p:cNvPr id="9" name="Footer Placeholder 8">
            <a:extLst>
              <a:ext uri="{FF2B5EF4-FFF2-40B4-BE49-F238E27FC236}">
                <a16:creationId xmlns:a16="http://schemas.microsoft.com/office/drawing/2014/main" id="{7CE01BA7-D4AF-C3DE-3EE5-D0E4803C424F}"/>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29" name="Text Placeholder 18">
            <a:extLst>
              <a:ext uri="{FF2B5EF4-FFF2-40B4-BE49-F238E27FC236}">
                <a16:creationId xmlns:a16="http://schemas.microsoft.com/office/drawing/2014/main" id="{7811B0F1-6348-B5C2-DC7A-D25ADD8F8605}"/>
              </a:ext>
            </a:extLst>
          </p:cNvPr>
          <p:cNvSpPr>
            <a:spLocks noGrp="1"/>
          </p:cNvSpPr>
          <p:nvPr>
            <p:ph type="body" sz="quarter" idx="29"/>
          </p:nvPr>
        </p:nvSpPr>
        <p:spPr>
          <a:xfrm>
            <a:off x="6211655" y="1023938"/>
            <a:ext cx="2608149" cy="287338"/>
          </a:xfrm>
        </p:spPr>
        <p:txBody>
          <a:bodyPr/>
          <a:lstStyle/>
          <a:p>
            <a:r>
              <a:rPr lang="en-US" sz="900" dirty="0"/>
              <a:t>WHY INSURE CHILDREN</a:t>
            </a:r>
          </a:p>
        </p:txBody>
      </p:sp>
      <p:pic>
        <p:nvPicPr>
          <p:cNvPr id="15" name="Picture Placeholder 14" descr="A picture containing outdoor, road, sport&#10;&#10;Description automatically generated">
            <a:extLst>
              <a:ext uri="{FF2B5EF4-FFF2-40B4-BE49-F238E27FC236}">
                <a16:creationId xmlns:a16="http://schemas.microsoft.com/office/drawing/2014/main" id="{5B53CC22-4630-0187-8477-F66DBDA4FAC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221216" y="195263"/>
            <a:ext cx="5755722" cy="4752976"/>
          </a:xfrm>
        </p:spPr>
      </p:pic>
    </p:spTree>
    <p:extLst>
      <p:ext uri="{BB962C8B-B14F-4D97-AF65-F5344CB8AC3E}">
        <p14:creationId xmlns:p14="http://schemas.microsoft.com/office/powerpoint/2010/main" val="282600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60">
            <a:extLst>
              <a:ext uri="{FF2B5EF4-FFF2-40B4-BE49-F238E27FC236}">
                <a16:creationId xmlns:a16="http://schemas.microsoft.com/office/drawing/2014/main" id="{89CD01FA-F495-9E42-EE7A-D2506036A779}"/>
              </a:ext>
            </a:extLst>
          </p:cNvPr>
          <p:cNvSpPr>
            <a:spLocks noGrp="1"/>
          </p:cNvSpPr>
          <p:nvPr>
            <p:ph type="body" sz="quarter" idx="31"/>
          </p:nvPr>
        </p:nvSpPr>
        <p:spPr>
          <a:xfrm>
            <a:off x="215900" y="202138"/>
            <a:ext cx="2843213" cy="1021020"/>
          </a:xfrm>
        </p:spPr>
        <p:txBody>
          <a:bodyPr/>
          <a:lstStyle/>
          <a:p>
            <a:pPr defTabSz="685800">
              <a:lnSpc>
                <a:spcPct val="95000"/>
              </a:lnSpc>
              <a:spcBef>
                <a:spcPts val="750"/>
              </a:spcBef>
              <a:spcAft>
                <a:spcPts val="1800"/>
              </a:spcAft>
              <a:defRPr/>
            </a:pPr>
            <a:r>
              <a:rPr lang="en-US" sz="2400" dirty="0">
                <a:solidFill>
                  <a:schemeClr val="tx2"/>
                </a:solidFill>
                <a:latin typeface="Sun Life New Display" pitchFamily="2" charset="77"/>
              </a:rPr>
              <a:t>Put your own oxygen mask </a:t>
            </a:r>
            <a:br>
              <a:rPr lang="en-US" sz="2400" dirty="0">
                <a:solidFill>
                  <a:schemeClr val="tx2"/>
                </a:solidFill>
                <a:latin typeface="Sun Life New Display" pitchFamily="2" charset="77"/>
              </a:rPr>
            </a:br>
            <a:r>
              <a:rPr lang="en-US" sz="2400" dirty="0">
                <a:solidFill>
                  <a:schemeClr val="tx2"/>
                </a:solidFill>
                <a:latin typeface="Sun Life New Display" pitchFamily="2" charset="77"/>
              </a:rPr>
              <a:t>on first</a:t>
            </a:r>
          </a:p>
        </p:txBody>
      </p:sp>
      <p:sp>
        <p:nvSpPr>
          <p:cNvPr id="15" name="Slide Number Placeholder 14">
            <a:extLst>
              <a:ext uri="{FF2B5EF4-FFF2-40B4-BE49-F238E27FC236}">
                <a16:creationId xmlns:a16="http://schemas.microsoft.com/office/drawing/2014/main" id="{6EBBF99C-756B-2EA9-FE4E-36AF295C17AD}"/>
              </a:ext>
            </a:extLst>
          </p:cNvPr>
          <p:cNvSpPr>
            <a:spLocks noGrp="1"/>
          </p:cNvSpPr>
          <p:nvPr>
            <p:ph type="sldNum" sz="quarter" idx="12"/>
          </p:nvPr>
        </p:nvSpPr>
        <p:spPr/>
        <p:txBody>
          <a:bodyPr/>
          <a:lstStyle/>
          <a:p>
            <a:fld id="{9FA635D2-B142-BE49-AECA-6169441F1F99}" type="slidenum">
              <a:rPr lang="en-US" smtClean="0"/>
              <a:t>6</a:t>
            </a:fld>
            <a:endParaRPr lang="en-US"/>
          </a:p>
        </p:txBody>
      </p:sp>
      <p:sp>
        <p:nvSpPr>
          <p:cNvPr id="16" name="Footer Placeholder 15">
            <a:extLst>
              <a:ext uri="{FF2B5EF4-FFF2-40B4-BE49-F238E27FC236}">
                <a16:creationId xmlns:a16="http://schemas.microsoft.com/office/drawing/2014/main" id="{19379937-9AFB-EA81-E423-55651FFE0FDD}"/>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3" name="Text Placeholder 13">
            <a:extLst>
              <a:ext uri="{FF2B5EF4-FFF2-40B4-BE49-F238E27FC236}">
                <a16:creationId xmlns:a16="http://schemas.microsoft.com/office/drawing/2014/main" id="{447EDB69-4BB2-6533-616E-A63EA22D7D89}"/>
              </a:ext>
            </a:extLst>
          </p:cNvPr>
          <p:cNvSpPr>
            <a:spLocks noGrp="1"/>
          </p:cNvSpPr>
          <p:nvPr/>
        </p:nvSpPr>
        <p:spPr>
          <a:xfrm>
            <a:off x="210857" y="1513808"/>
            <a:ext cx="2567970" cy="2703561"/>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200"/>
              </a:spcAft>
            </a:pPr>
            <a:r>
              <a:rPr lang="en-US" sz="1200" b="1" dirty="0">
                <a:solidFill>
                  <a:schemeClr val="tx2"/>
                </a:solidFill>
                <a:latin typeface="Sun Life New Text" pitchFamily="2" charset="77"/>
              </a:rPr>
              <a:t>Ensure you have the right coverage and savings in place</a:t>
            </a:r>
            <a:endParaRPr lang="en-US" sz="1200" b="0" dirty="0">
              <a:solidFill>
                <a:schemeClr val="tx2"/>
              </a:solidFill>
              <a:latin typeface="Sun Life New Text" pitchFamily="2" charset="77"/>
            </a:endParaRPr>
          </a:p>
          <a:p>
            <a:pPr marL="139700" indent="-139700" defTabSz="685800">
              <a:lnSpc>
                <a:spcPct val="114000"/>
              </a:lnSpc>
              <a:spcBef>
                <a:spcPts val="750"/>
              </a:spcBef>
              <a:buFont typeface="Arial" panose="020B0604020202020204" pitchFamily="34" charset="0"/>
              <a:buChar char="•"/>
            </a:pPr>
            <a:r>
              <a:rPr lang="en-US" sz="1200" b="0" dirty="0">
                <a:latin typeface="Sun Life New Text" pitchFamily="2" charset="77"/>
              </a:rPr>
              <a:t>Life Insurance</a:t>
            </a:r>
          </a:p>
          <a:p>
            <a:pPr marL="139700" indent="-139700" defTabSz="685800">
              <a:lnSpc>
                <a:spcPct val="114000"/>
              </a:lnSpc>
              <a:spcBef>
                <a:spcPts val="750"/>
              </a:spcBef>
              <a:buFont typeface="Arial" panose="020B0604020202020204" pitchFamily="34" charset="0"/>
              <a:buChar char="•"/>
            </a:pPr>
            <a:r>
              <a:rPr lang="en-US" sz="1200" b="0" dirty="0">
                <a:solidFill>
                  <a:schemeClr val="tx2"/>
                </a:solidFill>
                <a:latin typeface="Sun Life New Text" pitchFamily="2" charset="77"/>
              </a:rPr>
              <a:t>Health insurance</a:t>
            </a:r>
          </a:p>
          <a:p>
            <a:pPr marL="139700" indent="-139700">
              <a:buFont typeface="Arial" panose="020B0604020202020204" pitchFamily="34" charset="0"/>
              <a:buChar char="•"/>
            </a:pPr>
            <a:r>
              <a:rPr lang="en-US" sz="1200" b="0" dirty="0">
                <a:solidFill>
                  <a:schemeClr val="tx2"/>
                </a:solidFill>
                <a:latin typeface="Sun Life New Text" pitchFamily="2" charset="77"/>
              </a:rPr>
              <a:t>Non-registered savings</a:t>
            </a:r>
          </a:p>
          <a:p>
            <a:pPr marL="139700" indent="-139700" defTabSz="685800">
              <a:lnSpc>
                <a:spcPct val="114000"/>
              </a:lnSpc>
              <a:spcBef>
                <a:spcPts val="750"/>
              </a:spcBef>
              <a:buFont typeface="Arial" panose="020B0604020202020204" pitchFamily="34" charset="0"/>
              <a:buChar char="•"/>
            </a:pPr>
            <a:r>
              <a:rPr lang="en-US" sz="1200" b="0" dirty="0">
                <a:solidFill>
                  <a:schemeClr val="tx2"/>
                </a:solidFill>
                <a:latin typeface="Sun Life New Text" pitchFamily="2" charset="77"/>
              </a:rPr>
              <a:t>RRSPs</a:t>
            </a:r>
          </a:p>
          <a:p>
            <a:pPr marL="139700" indent="-139700" defTabSz="685800">
              <a:lnSpc>
                <a:spcPct val="114000"/>
              </a:lnSpc>
              <a:spcBef>
                <a:spcPts val="750"/>
              </a:spcBef>
              <a:buFont typeface="Arial" panose="020B0604020202020204" pitchFamily="34" charset="0"/>
              <a:buChar char="•"/>
            </a:pPr>
            <a:r>
              <a:rPr lang="en-US" sz="1200" b="0" dirty="0">
                <a:latin typeface="Sun Life New Text" pitchFamily="2" charset="77"/>
              </a:rPr>
              <a:t>TFSAs</a:t>
            </a:r>
          </a:p>
          <a:p>
            <a:pPr marL="139700" indent="-139700" defTabSz="685800">
              <a:lnSpc>
                <a:spcPct val="114000"/>
              </a:lnSpc>
              <a:spcBef>
                <a:spcPts val="750"/>
              </a:spcBef>
              <a:buFont typeface="Arial" panose="020B0604020202020204" pitchFamily="34" charset="0"/>
              <a:buChar char="•"/>
            </a:pPr>
            <a:r>
              <a:rPr lang="en-US" sz="1200" b="0" dirty="0">
                <a:solidFill>
                  <a:schemeClr val="tx2"/>
                </a:solidFill>
                <a:latin typeface="Sun Life New Text" pitchFamily="2" charset="77"/>
              </a:rPr>
              <a:t>RESPs</a:t>
            </a:r>
          </a:p>
        </p:txBody>
      </p:sp>
      <p:pic>
        <p:nvPicPr>
          <p:cNvPr id="67" name="Picture Placeholder 66" descr="A picture containing wall&#10;&#10;Description automatically generated">
            <a:extLst>
              <a:ext uri="{FF2B5EF4-FFF2-40B4-BE49-F238E27FC236}">
                <a16:creationId xmlns:a16="http://schemas.microsoft.com/office/drawing/2014/main" id="{02BD5C2F-21C7-E78F-8E58-7F56E4DC424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389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B9E717-60FB-E4AD-3057-D26C87DC9AA3}"/>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4" name="Slide Number Placeholder 3">
            <a:extLst>
              <a:ext uri="{FF2B5EF4-FFF2-40B4-BE49-F238E27FC236}">
                <a16:creationId xmlns:a16="http://schemas.microsoft.com/office/drawing/2014/main" id="{9E2CD9E7-A354-16E8-DBC7-89BA24DCADDF}"/>
              </a:ext>
            </a:extLst>
          </p:cNvPr>
          <p:cNvSpPr>
            <a:spLocks noGrp="1"/>
          </p:cNvSpPr>
          <p:nvPr>
            <p:ph type="sldNum" sz="quarter" idx="12"/>
          </p:nvPr>
        </p:nvSpPr>
        <p:spPr/>
        <p:txBody>
          <a:bodyPr/>
          <a:lstStyle/>
          <a:p>
            <a:fld id="{9FA635D2-B142-BE49-AECA-6169441F1F99}" type="slidenum">
              <a:rPr lang="en-US" smtClean="0"/>
              <a:t>7</a:t>
            </a:fld>
            <a:endParaRPr lang="en-US" dirty="0"/>
          </a:p>
        </p:txBody>
      </p:sp>
      <p:sp>
        <p:nvSpPr>
          <p:cNvPr id="17" name="TextBox 16">
            <a:extLst>
              <a:ext uri="{FF2B5EF4-FFF2-40B4-BE49-F238E27FC236}">
                <a16:creationId xmlns:a16="http://schemas.microsoft.com/office/drawing/2014/main" id="{115C0991-71F8-36E7-9FE1-B581D44E32E9}"/>
              </a:ext>
            </a:extLst>
          </p:cNvPr>
          <p:cNvSpPr txBox="1"/>
          <p:nvPr/>
        </p:nvSpPr>
        <p:spPr>
          <a:xfrm>
            <a:off x="220945" y="197373"/>
            <a:ext cx="4314542" cy="178865"/>
          </a:xfrm>
          <a:prstGeom prst="rect">
            <a:avLst/>
          </a:prstGeom>
          <a:noFill/>
        </p:spPr>
        <p:txBody>
          <a:bodyPr wrap="square" lIns="0" tIns="0" rIns="0" bIns="0" rtlCol="0">
            <a:noAutofit/>
          </a:bodyPr>
          <a:lstStyle/>
          <a:p>
            <a:r>
              <a:rPr lang="en-US" sz="1000" dirty="0">
                <a:solidFill>
                  <a:srgbClr val="003946"/>
                </a:solidFill>
                <a:latin typeface="Sun Life New Display" pitchFamily="2" charset="77"/>
              </a:rPr>
              <a:t>01 – Why insure children</a:t>
            </a:r>
          </a:p>
        </p:txBody>
      </p:sp>
      <p:sp>
        <p:nvSpPr>
          <p:cNvPr id="18" name="Text Placeholder 5">
            <a:extLst>
              <a:ext uri="{FF2B5EF4-FFF2-40B4-BE49-F238E27FC236}">
                <a16:creationId xmlns:a16="http://schemas.microsoft.com/office/drawing/2014/main" id="{4FD6ECB0-1BD9-C2E5-776B-ABD1FFDCF77F}"/>
              </a:ext>
            </a:extLst>
          </p:cNvPr>
          <p:cNvSpPr>
            <a:spLocks noGrp="1"/>
          </p:cNvSpPr>
          <p:nvPr/>
        </p:nvSpPr>
        <p:spPr>
          <a:xfrm>
            <a:off x="215899" y="550179"/>
            <a:ext cx="4119033" cy="365809"/>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1400" kern="1200">
                <a:solidFill>
                  <a:schemeClr val="tx2"/>
                </a:solidFill>
                <a:latin typeface="+mj-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tx2"/>
                </a:solidFill>
                <a:latin typeface="Sun Life New Display" pitchFamily="2" charset="77"/>
              </a:rPr>
              <a:t>Protecting children makes sense</a:t>
            </a:r>
          </a:p>
        </p:txBody>
      </p:sp>
      <p:sp>
        <p:nvSpPr>
          <p:cNvPr id="29" name="Text Placeholder 13">
            <a:extLst>
              <a:ext uri="{FF2B5EF4-FFF2-40B4-BE49-F238E27FC236}">
                <a16:creationId xmlns:a16="http://schemas.microsoft.com/office/drawing/2014/main" id="{4521A0D2-6F22-FD1B-C175-67E69E078775}"/>
              </a:ext>
            </a:extLst>
          </p:cNvPr>
          <p:cNvSpPr>
            <a:spLocks noGrp="1"/>
          </p:cNvSpPr>
          <p:nvPr/>
        </p:nvSpPr>
        <p:spPr>
          <a:xfrm>
            <a:off x="215899" y="958091"/>
            <a:ext cx="5163167" cy="291043"/>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0" dirty="0">
                <a:solidFill>
                  <a:schemeClr val="tx2"/>
                </a:solidFill>
                <a:latin typeface="Sun Life New Text" pitchFamily="2" charset="77"/>
              </a:rPr>
              <a:t>Benefits of insuring a child</a:t>
            </a:r>
            <a:endParaRPr lang="en-CA" sz="1200" b="0" dirty="0">
              <a:solidFill>
                <a:schemeClr val="tx2"/>
              </a:solidFill>
              <a:latin typeface="Sun Life New Text" pitchFamily="2" charset="77"/>
            </a:endParaRPr>
          </a:p>
        </p:txBody>
      </p:sp>
      <p:sp>
        <p:nvSpPr>
          <p:cNvPr id="6" name="Rectangle 5">
            <a:extLst>
              <a:ext uri="{FF2B5EF4-FFF2-40B4-BE49-F238E27FC236}">
                <a16:creationId xmlns:a16="http://schemas.microsoft.com/office/drawing/2014/main" id="{ACA675BC-5527-3532-7446-83F047524D58}"/>
              </a:ext>
            </a:extLst>
          </p:cNvPr>
          <p:cNvSpPr/>
          <p:nvPr/>
        </p:nvSpPr>
        <p:spPr>
          <a:xfrm>
            <a:off x="215899" y="3118326"/>
            <a:ext cx="4319587" cy="1734662"/>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7" name="Rectangle 6">
            <a:extLst>
              <a:ext uri="{FF2B5EF4-FFF2-40B4-BE49-F238E27FC236}">
                <a16:creationId xmlns:a16="http://schemas.microsoft.com/office/drawing/2014/main" id="{05444965-A0C9-8FDF-A271-AD33D771FC1B}"/>
              </a:ext>
            </a:extLst>
          </p:cNvPr>
          <p:cNvSpPr/>
          <p:nvPr/>
        </p:nvSpPr>
        <p:spPr>
          <a:xfrm>
            <a:off x="4680319" y="1280125"/>
            <a:ext cx="4314542" cy="1734662"/>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 name="Rectangle 7">
            <a:extLst>
              <a:ext uri="{FF2B5EF4-FFF2-40B4-BE49-F238E27FC236}">
                <a16:creationId xmlns:a16="http://schemas.microsoft.com/office/drawing/2014/main" id="{D4472D32-BD31-E9C6-6850-AD5B9A79562A}"/>
              </a:ext>
            </a:extLst>
          </p:cNvPr>
          <p:cNvSpPr/>
          <p:nvPr/>
        </p:nvSpPr>
        <p:spPr>
          <a:xfrm>
            <a:off x="4680320" y="3118327"/>
            <a:ext cx="4314541" cy="1734662"/>
          </a:xfrm>
          <a:prstGeom prst="rect">
            <a:avLst/>
          </a:prstGeom>
          <a:solidFill>
            <a:srgbClr val="A59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9" name="Rectangle 8">
            <a:extLst>
              <a:ext uri="{FF2B5EF4-FFF2-40B4-BE49-F238E27FC236}">
                <a16:creationId xmlns:a16="http://schemas.microsoft.com/office/drawing/2014/main" id="{BD5DE794-B441-C627-514C-D511091AAD13}"/>
              </a:ext>
            </a:extLst>
          </p:cNvPr>
          <p:cNvSpPr/>
          <p:nvPr/>
        </p:nvSpPr>
        <p:spPr>
          <a:xfrm>
            <a:off x="215899" y="1280125"/>
            <a:ext cx="4314542" cy="1734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20" name="TextBox 19">
            <a:extLst>
              <a:ext uri="{FF2B5EF4-FFF2-40B4-BE49-F238E27FC236}">
                <a16:creationId xmlns:a16="http://schemas.microsoft.com/office/drawing/2014/main" id="{426D5ACF-0610-8606-4855-8D90BAB767D5}"/>
              </a:ext>
            </a:extLst>
          </p:cNvPr>
          <p:cNvSpPr txBox="1"/>
          <p:nvPr/>
        </p:nvSpPr>
        <p:spPr>
          <a:xfrm>
            <a:off x="377794" y="3330212"/>
            <a:ext cx="3720074" cy="578163"/>
          </a:xfrm>
          <a:prstGeom prst="rect">
            <a:avLst/>
          </a:prstGeom>
          <a:noFill/>
        </p:spPr>
        <p:txBody>
          <a:bodyPr wrap="square" lIns="0" tIns="0" rIns="0" bIns="0" rtlCol="0">
            <a:noAutofit/>
          </a:bodyPr>
          <a:lstStyle/>
          <a:p>
            <a:r>
              <a:rPr lang="en-US" sz="1400" dirty="0">
                <a:solidFill>
                  <a:schemeClr val="tx1"/>
                </a:solidFill>
                <a:latin typeface="Sun Life New Text" pitchFamily="2" charset="77"/>
              </a:rPr>
              <a:t>Protect &amp; guarantee future </a:t>
            </a:r>
            <a:br>
              <a:rPr lang="en-US" sz="1400" dirty="0">
                <a:solidFill>
                  <a:schemeClr val="tx1"/>
                </a:solidFill>
                <a:latin typeface="Sun Life New Text" pitchFamily="2" charset="77"/>
              </a:rPr>
            </a:br>
            <a:r>
              <a:rPr lang="en-US" sz="1400" dirty="0">
                <a:solidFill>
                  <a:schemeClr val="tx1"/>
                </a:solidFill>
                <a:latin typeface="Sun Life New Text" pitchFamily="2" charset="77"/>
              </a:rPr>
              <a:t>insurability</a:t>
            </a:r>
            <a:endParaRPr lang="en-CA" sz="1400" dirty="0">
              <a:solidFill>
                <a:schemeClr val="tx1"/>
              </a:solidFill>
              <a:latin typeface="Sun Life New Text" pitchFamily="2" charset="77"/>
            </a:endParaRPr>
          </a:p>
        </p:txBody>
      </p:sp>
      <p:sp>
        <p:nvSpPr>
          <p:cNvPr id="21" name="TextBox 20">
            <a:extLst>
              <a:ext uri="{FF2B5EF4-FFF2-40B4-BE49-F238E27FC236}">
                <a16:creationId xmlns:a16="http://schemas.microsoft.com/office/drawing/2014/main" id="{77006960-99E5-A5C2-F80F-258E6E78213B}"/>
              </a:ext>
            </a:extLst>
          </p:cNvPr>
          <p:cNvSpPr txBox="1"/>
          <p:nvPr/>
        </p:nvSpPr>
        <p:spPr>
          <a:xfrm>
            <a:off x="4863076" y="1495315"/>
            <a:ext cx="4016276" cy="684211"/>
          </a:xfrm>
          <a:prstGeom prst="rect">
            <a:avLst/>
          </a:prstGeom>
          <a:noFill/>
        </p:spPr>
        <p:txBody>
          <a:bodyPr wrap="square" lIns="0" tIns="0" rIns="0" bIns="0" rtlCol="0">
            <a:noAutofit/>
          </a:bodyPr>
          <a:lstStyle/>
          <a:p>
            <a:r>
              <a:rPr lang="en-US" sz="1400" dirty="0">
                <a:solidFill>
                  <a:schemeClr val="tx1"/>
                </a:solidFill>
                <a:latin typeface="Sun Life New Text" pitchFamily="2" charset="77"/>
              </a:rPr>
              <a:t>Establish a foundation for their </a:t>
            </a:r>
            <a:br>
              <a:rPr lang="en-US" sz="1400" dirty="0">
                <a:solidFill>
                  <a:schemeClr val="tx1"/>
                </a:solidFill>
                <a:latin typeface="Sun Life New Text" pitchFamily="2" charset="77"/>
              </a:rPr>
            </a:br>
            <a:r>
              <a:rPr lang="en-US" sz="1400" dirty="0">
                <a:solidFill>
                  <a:schemeClr val="tx1"/>
                </a:solidFill>
                <a:latin typeface="Sun Life New Text" pitchFamily="2" charset="77"/>
              </a:rPr>
              <a:t>financial future</a:t>
            </a:r>
            <a:endParaRPr lang="en-CA" sz="1400" dirty="0">
              <a:solidFill>
                <a:schemeClr val="tx1"/>
              </a:solidFill>
              <a:latin typeface="Sun Life New Text" pitchFamily="2" charset="77"/>
            </a:endParaRPr>
          </a:p>
        </p:txBody>
      </p:sp>
      <p:sp>
        <p:nvSpPr>
          <p:cNvPr id="22" name="TextBox 21">
            <a:extLst>
              <a:ext uri="{FF2B5EF4-FFF2-40B4-BE49-F238E27FC236}">
                <a16:creationId xmlns:a16="http://schemas.microsoft.com/office/drawing/2014/main" id="{E94568C8-F0E8-E623-E6F7-1FD22D36AE24}"/>
              </a:ext>
            </a:extLst>
          </p:cNvPr>
          <p:cNvSpPr txBox="1"/>
          <p:nvPr/>
        </p:nvSpPr>
        <p:spPr>
          <a:xfrm>
            <a:off x="4863076" y="3296493"/>
            <a:ext cx="3854053" cy="578161"/>
          </a:xfrm>
          <a:prstGeom prst="rect">
            <a:avLst/>
          </a:prstGeom>
          <a:noFill/>
        </p:spPr>
        <p:txBody>
          <a:bodyPr wrap="square" lIns="0" tIns="0" rIns="0" bIns="0" rtlCol="0">
            <a:noAutofit/>
          </a:bodyPr>
          <a:lstStyle/>
          <a:p>
            <a:r>
              <a:rPr lang="en-US" sz="1400" dirty="0">
                <a:solidFill>
                  <a:schemeClr val="tx1"/>
                </a:solidFill>
                <a:latin typeface="Sun Life New Text" pitchFamily="2" charset="77"/>
              </a:rPr>
              <a:t>Provide access to cash for </a:t>
            </a:r>
            <a:br>
              <a:rPr lang="en-US" sz="1400" dirty="0">
                <a:solidFill>
                  <a:schemeClr val="tx1"/>
                </a:solidFill>
                <a:latin typeface="Sun Life New Text" pitchFamily="2" charset="77"/>
              </a:rPr>
            </a:br>
            <a:r>
              <a:rPr lang="en-US" sz="1400" dirty="0">
                <a:solidFill>
                  <a:schemeClr val="tx1"/>
                </a:solidFill>
                <a:latin typeface="Sun Life New Text" pitchFamily="2" charset="77"/>
              </a:rPr>
              <a:t>later in life</a:t>
            </a:r>
            <a:endParaRPr lang="en-CA" sz="1400" dirty="0">
              <a:solidFill>
                <a:schemeClr val="tx1"/>
              </a:solidFill>
              <a:latin typeface="Sun Life New Text" pitchFamily="2" charset="77"/>
            </a:endParaRPr>
          </a:p>
        </p:txBody>
      </p:sp>
      <p:pic>
        <p:nvPicPr>
          <p:cNvPr id="24" name="Picture 23">
            <a:extLst>
              <a:ext uri="{FF2B5EF4-FFF2-40B4-BE49-F238E27FC236}">
                <a16:creationId xmlns:a16="http://schemas.microsoft.com/office/drawing/2014/main" id="{A36C03B1-96A1-BA2C-8AB5-66FFCD640D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3793" y="4313603"/>
            <a:ext cx="261505" cy="348673"/>
          </a:xfrm>
          <a:prstGeom prst="rect">
            <a:avLst/>
          </a:prstGeom>
        </p:spPr>
      </p:pic>
      <p:pic>
        <p:nvPicPr>
          <p:cNvPr id="25" name="Picture 24">
            <a:extLst>
              <a:ext uri="{FF2B5EF4-FFF2-40B4-BE49-F238E27FC236}">
                <a16:creationId xmlns:a16="http://schemas.microsoft.com/office/drawing/2014/main" id="{5CDE3A5C-BC8A-2D21-7985-A9AACCFE1BA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94660" y="2525479"/>
            <a:ext cx="324446" cy="324446"/>
          </a:xfrm>
          <a:prstGeom prst="rect">
            <a:avLst/>
          </a:prstGeom>
        </p:spPr>
      </p:pic>
      <p:pic>
        <p:nvPicPr>
          <p:cNvPr id="26" name="Picture 25">
            <a:extLst>
              <a:ext uri="{FF2B5EF4-FFF2-40B4-BE49-F238E27FC236}">
                <a16:creationId xmlns:a16="http://schemas.microsoft.com/office/drawing/2014/main" id="{9F6DF1C7-4438-3880-6B09-834196D285B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66764" y="2573761"/>
            <a:ext cx="388355" cy="276164"/>
          </a:xfrm>
          <a:prstGeom prst="rect">
            <a:avLst/>
          </a:prstGeom>
        </p:spPr>
      </p:pic>
      <p:pic>
        <p:nvPicPr>
          <p:cNvPr id="5" name="Picture 4">
            <a:extLst>
              <a:ext uri="{FF2B5EF4-FFF2-40B4-BE49-F238E27FC236}">
                <a16:creationId xmlns:a16="http://schemas.microsoft.com/office/drawing/2014/main" id="{F6E6D7C4-0925-92E5-C480-28F803AF36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3076" y="4312654"/>
            <a:ext cx="481490" cy="481490"/>
          </a:xfrm>
          <a:prstGeom prst="rect">
            <a:avLst/>
          </a:prstGeom>
        </p:spPr>
      </p:pic>
      <p:sp>
        <p:nvSpPr>
          <p:cNvPr id="10" name="TextBox 9">
            <a:extLst>
              <a:ext uri="{FF2B5EF4-FFF2-40B4-BE49-F238E27FC236}">
                <a16:creationId xmlns:a16="http://schemas.microsoft.com/office/drawing/2014/main" id="{2278BA90-3C1C-8CBC-2663-D94966C1A9E6}"/>
              </a:ext>
            </a:extLst>
          </p:cNvPr>
          <p:cNvSpPr txBox="1"/>
          <p:nvPr/>
        </p:nvSpPr>
        <p:spPr>
          <a:xfrm>
            <a:off x="375743" y="1495315"/>
            <a:ext cx="4016276" cy="684211"/>
          </a:xfrm>
          <a:prstGeom prst="rect">
            <a:avLst/>
          </a:prstGeom>
          <a:noFill/>
        </p:spPr>
        <p:txBody>
          <a:bodyPr wrap="square" lIns="0" tIns="0" rIns="0" bIns="0" rtlCol="0">
            <a:noAutofit/>
          </a:bodyPr>
          <a:lstStyle/>
          <a:p>
            <a:r>
              <a:rPr lang="en-US" sz="1400" dirty="0">
                <a:solidFill>
                  <a:schemeClr val="tx1"/>
                </a:solidFill>
                <a:latin typeface="Sun Life New Text" pitchFamily="2" charset="77"/>
              </a:rPr>
              <a:t>Lock in low premium while</a:t>
            </a:r>
          </a:p>
          <a:p>
            <a:r>
              <a:rPr lang="en-US" sz="1400" dirty="0">
                <a:latin typeface="Sun Life New Text" pitchFamily="2" charset="77"/>
              </a:rPr>
              <a:t>they’re young</a:t>
            </a:r>
            <a:endParaRPr lang="en-CA" sz="1400" dirty="0">
              <a:solidFill>
                <a:schemeClr val="tx1"/>
              </a:solidFill>
              <a:latin typeface="Sun Life New Text" pitchFamily="2" charset="77"/>
            </a:endParaRPr>
          </a:p>
        </p:txBody>
      </p:sp>
    </p:spTree>
    <p:extLst>
      <p:ext uri="{BB962C8B-B14F-4D97-AF65-F5344CB8AC3E}">
        <p14:creationId xmlns:p14="http://schemas.microsoft.com/office/powerpoint/2010/main" val="22131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FE0783-8865-982C-FB8F-20933604C713}"/>
              </a:ext>
            </a:extLst>
          </p:cNvPr>
          <p:cNvSpPr>
            <a:spLocks noGrp="1"/>
          </p:cNvSpPr>
          <p:nvPr>
            <p:ph type="body" sz="quarter" idx="13"/>
          </p:nvPr>
        </p:nvSpPr>
        <p:spPr/>
        <p:txBody>
          <a:bodyPr/>
          <a:lstStyle/>
          <a:p>
            <a:pPr defTabSz="685800">
              <a:lnSpc>
                <a:spcPct val="114000"/>
              </a:lnSpc>
              <a:spcBef>
                <a:spcPts val="750"/>
              </a:spcBef>
              <a:spcAft>
                <a:spcPts val="1800"/>
              </a:spcAft>
              <a:defRPr/>
            </a:pPr>
            <a:r>
              <a:rPr lang="en-US" sz="1600" dirty="0">
                <a:solidFill>
                  <a:schemeClr val="tx2"/>
                </a:solidFill>
              </a:rPr>
              <a:t>Benefit: lock in a low premium</a:t>
            </a:r>
          </a:p>
        </p:txBody>
      </p:sp>
      <p:sp>
        <p:nvSpPr>
          <p:cNvPr id="3" name="Footer Placeholder 2">
            <a:extLst>
              <a:ext uri="{FF2B5EF4-FFF2-40B4-BE49-F238E27FC236}">
                <a16:creationId xmlns:a16="http://schemas.microsoft.com/office/drawing/2014/main" id="{D24F71B4-4465-5400-B3CC-1248837277FD}"/>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4" name="Slide Number Placeholder 3">
            <a:extLst>
              <a:ext uri="{FF2B5EF4-FFF2-40B4-BE49-F238E27FC236}">
                <a16:creationId xmlns:a16="http://schemas.microsoft.com/office/drawing/2014/main" id="{79AB63D7-C39A-DB59-22CD-245093A61A5B}"/>
              </a:ext>
            </a:extLst>
          </p:cNvPr>
          <p:cNvSpPr>
            <a:spLocks noGrp="1"/>
          </p:cNvSpPr>
          <p:nvPr>
            <p:ph type="sldNum" sz="quarter" idx="12"/>
          </p:nvPr>
        </p:nvSpPr>
        <p:spPr/>
        <p:txBody>
          <a:bodyPr/>
          <a:lstStyle/>
          <a:p>
            <a:fld id="{9FA635D2-B142-BE49-AECA-6169441F1F99}" type="slidenum">
              <a:rPr lang="en-US" smtClean="0"/>
              <a:t>8</a:t>
            </a:fld>
            <a:endParaRPr lang="en-US" dirty="0"/>
          </a:p>
        </p:txBody>
      </p:sp>
      <p:grpSp>
        <p:nvGrpSpPr>
          <p:cNvPr id="2" name="Group 1">
            <a:extLst>
              <a:ext uri="{FF2B5EF4-FFF2-40B4-BE49-F238E27FC236}">
                <a16:creationId xmlns:a16="http://schemas.microsoft.com/office/drawing/2014/main" id="{AAB7E931-228B-361C-9767-B32F0BF8D800}"/>
              </a:ext>
            </a:extLst>
          </p:cNvPr>
          <p:cNvGrpSpPr/>
          <p:nvPr/>
        </p:nvGrpSpPr>
        <p:grpSpPr>
          <a:xfrm>
            <a:off x="480521" y="416935"/>
            <a:ext cx="7649350" cy="3387514"/>
            <a:chOff x="215900" y="637200"/>
            <a:chExt cx="7029386" cy="3112963"/>
          </a:xfrm>
        </p:grpSpPr>
        <p:graphicFrame>
          <p:nvGraphicFramePr>
            <p:cNvPr id="8" name="Chart 7">
              <a:extLst>
                <a:ext uri="{FF2B5EF4-FFF2-40B4-BE49-F238E27FC236}">
                  <a16:creationId xmlns:a16="http://schemas.microsoft.com/office/drawing/2014/main" id="{0676251D-BAED-5C56-DA18-0636F262371F}"/>
                </a:ext>
              </a:extLst>
            </p:cNvPr>
            <p:cNvGraphicFramePr/>
            <p:nvPr>
              <p:extLst>
                <p:ext uri="{D42A27DB-BD31-4B8C-83A1-F6EECF244321}">
                  <p14:modId xmlns:p14="http://schemas.microsoft.com/office/powerpoint/2010/main" val="2491592375"/>
                </p:ext>
              </p:extLst>
            </p:nvPr>
          </p:nvGraphicFramePr>
          <p:xfrm>
            <a:off x="284374" y="637200"/>
            <a:ext cx="6960912" cy="29657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DC3B583-73D0-2C58-E434-665C228FF751}"/>
                </a:ext>
              </a:extLst>
            </p:cNvPr>
            <p:cNvSpPr txBox="1"/>
            <p:nvPr/>
          </p:nvSpPr>
          <p:spPr>
            <a:xfrm>
              <a:off x="707399" y="3503942"/>
              <a:ext cx="6537887" cy="246221"/>
            </a:xfrm>
            <a:prstGeom prst="rect">
              <a:avLst/>
            </a:prstGeom>
            <a:noFill/>
          </p:spPr>
          <p:txBody>
            <a:bodyPr wrap="square" rtlCol="0">
              <a:spAutoFit/>
            </a:bodyPr>
            <a:lstStyle/>
            <a:p>
              <a:pPr algn="ctr"/>
              <a:r>
                <a:rPr lang="en-US" sz="1000" dirty="0">
                  <a:solidFill>
                    <a:schemeClr val="tx2"/>
                  </a:solidFill>
                  <a:latin typeface="Sun Life New Text" pitchFamily="2" charset="77"/>
                </a:rPr>
                <a:t>Issue age</a:t>
              </a:r>
              <a:endParaRPr lang="en-CA" sz="1000" dirty="0">
                <a:solidFill>
                  <a:schemeClr val="tx2"/>
                </a:solidFill>
                <a:latin typeface="Sun Life New Text" pitchFamily="2" charset="77"/>
              </a:endParaRPr>
            </a:p>
          </p:txBody>
        </p:sp>
        <p:sp>
          <p:nvSpPr>
            <p:cNvPr id="16" name="TextBox 15">
              <a:extLst>
                <a:ext uri="{FF2B5EF4-FFF2-40B4-BE49-F238E27FC236}">
                  <a16:creationId xmlns:a16="http://schemas.microsoft.com/office/drawing/2014/main" id="{467151A0-3806-93FE-33E4-DEF6AF0F89C0}"/>
                </a:ext>
              </a:extLst>
            </p:cNvPr>
            <p:cNvSpPr txBox="1"/>
            <p:nvPr/>
          </p:nvSpPr>
          <p:spPr>
            <a:xfrm>
              <a:off x="215900" y="954618"/>
              <a:ext cx="338554" cy="2505696"/>
            </a:xfrm>
            <a:prstGeom prst="rect">
              <a:avLst/>
            </a:prstGeom>
            <a:noFill/>
          </p:spPr>
          <p:txBody>
            <a:bodyPr vert="vert270" wrap="square" rtlCol="0">
              <a:spAutoFit/>
            </a:bodyPr>
            <a:lstStyle/>
            <a:p>
              <a:pPr algn="ctr"/>
              <a:r>
                <a:rPr lang="en-US" sz="1000" dirty="0">
                  <a:solidFill>
                    <a:schemeClr val="tx2"/>
                  </a:solidFill>
                  <a:latin typeface="Sun Life New Text" pitchFamily="2" charset="77"/>
                </a:rPr>
                <a:t>Monthly premium</a:t>
              </a:r>
              <a:endParaRPr lang="en-CA" sz="1000" dirty="0">
                <a:solidFill>
                  <a:schemeClr val="tx2"/>
                </a:solidFill>
                <a:latin typeface="Sun Life New Text" pitchFamily="2" charset="77"/>
              </a:endParaRPr>
            </a:p>
          </p:txBody>
        </p:sp>
      </p:grpSp>
      <p:grpSp>
        <p:nvGrpSpPr>
          <p:cNvPr id="5" name="Group 4">
            <a:extLst>
              <a:ext uri="{FF2B5EF4-FFF2-40B4-BE49-F238E27FC236}">
                <a16:creationId xmlns:a16="http://schemas.microsoft.com/office/drawing/2014/main" id="{AC70E029-E595-B2E7-FA37-D87FB4A796F8}"/>
              </a:ext>
            </a:extLst>
          </p:cNvPr>
          <p:cNvGrpSpPr/>
          <p:nvPr/>
        </p:nvGrpSpPr>
        <p:grpSpPr>
          <a:xfrm>
            <a:off x="219979" y="4031057"/>
            <a:ext cx="8708121" cy="685621"/>
            <a:chOff x="219979" y="4031057"/>
            <a:chExt cx="8708121" cy="685621"/>
          </a:xfrm>
        </p:grpSpPr>
        <p:sp>
          <p:nvSpPr>
            <p:cNvPr id="19" name="Rectangle 18">
              <a:extLst>
                <a:ext uri="{FF2B5EF4-FFF2-40B4-BE49-F238E27FC236}">
                  <a16:creationId xmlns:a16="http://schemas.microsoft.com/office/drawing/2014/main" id="{4030E996-12CD-0E4A-851F-7D6FA1366B46}"/>
                </a:ext>
              </a:extLst>
            </p:cNvPr>
            <p:cNvSpPr/>
            <p:nvPr/>
          </p:nvSpPr>
          <p:spPr>
            <a:xfrm>
              <a:off x="219979" y="4031057"/>
              <a:ext cx="8708121" cy="685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9" name="Rectangle: Rounded Corners 13">
              <a:extLst>
                <a:ext uri="{FF2B5EF4-FFF2-40B4-BE49-F238E27FC236}">
                  <a16:creationId xmlns:a16="http://schemas.microsoft.com/office/drawing/2014/main" id="{8732C0DD-9C0C-C1B4-0969-72A148959449}"/>
                </a:ext>
              </a:extLst>
            </p:cNvPr>
            <p:cNvSpPr/>
            <p:nvPr/>
          </p:nvSpPr>
          <p:spPr>
            <a:xfrm>
              <a:off x="1015925" y="4279367"/>
              <a:ext cx="6587141" cy="2933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1600"/>
                </a:spcAft>
                <a:tabLst>
                  <a:tab pos="609570" algn="l"/>
                  <a:tab pos="1676317" algn="l"/>
                </a:tabLst>
                <a:defRPr/>
              </a:pPr>
              <a:r>
                <a:rPr lang="en-US" sz="1200" dirty="0">
                  <a:solidFill>
                    <a:schemeClr val="tx1"/>
                  </a:solidFill>
                  <a:latin typeface="Sun Life New Text"/>
                </a:rPr>
                <a:t>$100,000 Sun Par Protector II 20 pay (male non-smoker)</a:t>
              </a:r>
            </a:p>
          </p:txBody>
        </p:sp>
        <p:pic>
          <p:nvPicPr>
            <p:cNvPr id="17" name="Picture 16">
              <a:extLst>
                <a:ext uri="{FF2B5EF4-FFF2-40B4-BE49-F238E27FC236}">
                  <a16:creationId xmlns:a16="http://schemas.microsoft.com/office/drawing/2014/main" id="{7502EB25-0295-FED5-CBDD-03E722C16C05}"/>
                </a:ext>
              </a:extLst>
            </p:cNvPr>
            <p:cNvPicPr>
              <a:picLocks noChangeAspect="1"/>
            </p:cNvPicPr>
            <p:nvPr/>
          </p:nvPicPr>
          <p:blipFill>
            <a:blip r:embed="rId4"/>
            <a:stretch>
              <a:fillRect/>
            </a:stretch>
          </p:blipFill>
          <p:spPr>
            <a:xfrm>
              <a:off x="418455" y="4173706"/>
              <a:ext cx="398995" cy="398995"/>
            </a:xfrm>
            <a:prstGeom prst="rect">
              <a:avLst/>
            </a:prstGeom>
          </p:spPr>
        </p:pic>
      </p:grpSp>
    </p:spTree>
    <p:extLst>
      <p:ext uri="{BB962C8B-B14F-4D97-AF65-F5344CB8AC3E}">
        <p14:creationId xmlns:p14="http://schemas.microsoft.com/office/powerpoint/2010/main" val="6216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8">
            <a:extLst>
              <a:ext uri="{FF2B5EF4-FFF2-40B4-BE49-F238E27FC236}">
                <a16:creationId xmlns:a16="http://schemas.microsoft.com/office/drawing/2014/main" id="{B0D3A838-9CF2-7DB0-997A-ABF86E456F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
          <a:stretch/>
        </p:blipFill>
        <p:spPr>
          <a:xfrm>
            <a:off x="215901" y="204788"/>
            <a:ext cx="8711038" cy="3123298"/>
          </a:xfrm>
          <a:prstGeom prst="rect">
            <a:avLst/>
          </a:prstGeom>
        </p:spPr>
      </p:pic>
      <p:sp>
        <p:nvSpPr>
          <p:cNvPr id="16" name="Footer Placeholder 15">
            <a:extLst>
              <a:ext uri="{FF2B5EF4-FFF2-40B4-BE49-F238E27FC236}">
                <a16:creationId xmlns:a16="http://schemas.microsoft.com/office/drawing/2014/main" id="{1848EA55-40DB-B9BB-644F-B7BB79F2D19B}"/>
              </a:ext>
            </a:extLst>
          </p:cNvPr>
          <p:cNvSpPr>
            <a:spLocks noGrp="1"/>
          </p:cNvSpPr>
          <p:nvPr>
            <p:ph type="ftr" sz="quarter" idx="11"/>
          </p:nvPr>
        </p:nvSpPr>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15" name="Slide Number Placeholder 14">
            <a:extLst>
              <a:ext uri="{FF2B5EF4-FFF2-40B4-BE49-F238E27FC236}">
                <a16:creationId xmlns:a16="http://schemas.microsoft.com/office/drawing/2014/main" id="{1CF6A20F-B371-ACE9-60A9-B5307684DECF}"/>
              </a:ext>
            </a:extLst>
          </p:cNvPr>
          <p:cNvSpPr>
            <a:spLocks noGrp="1"/>
          </p:cNvSpPr>
          <p:nvPr>
            <p:ph type="sldNum" sz="quarter" idx="12"/>
          </p:nvPr>
        </p:nvSpPr>
        <p:spPr/>
        <p:txBody>
          <a:bodyPr/>
          <a:lstStyle/>
          <a:p>
            <a:fld id="{9FA635D2-B142-BE49-AECA-6169441F1F99}" type="slidenum">
              <a:rPr lang="en-US" smtClean="0"/>
              <a:t>9</a:t>
            </a:fld>
            <a:endParaRPr lang="en-US"/>
          </a:p>
        </p:txBody>
      </p:sp>
      <p:sp>
        <p:nvSpPr>
          <p:cNvPr id="80" name="Rectangle 79">
            <a:extLst>
              <a:ext uri="{FF2B5EF4-FFF2-40B4-BE49-F238E27FC236}">
                <a16:creationId xmlns:a16="http://schemas.microsoft.com/office/drawing/2014/main" id="{DD2883F3-126D-D80D-D7C0-2C637744E24B}"/>
              </a:ext>
            </a:extLst>
          </p:cNvPr>
          <p:cNvSpPr/>
          <p:nvPr/>
        </p:nvSpPr>
        <p:spPr>
          <a:xfrm>
            <a:off x="215900" y="3435350"/>
            <a:ext cx="2843213" cy="151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1" name="Rectangle 80">
            <a:extLst>
              <a:ext uri="{FF2B5EF4-FFF2-40B4-BE49-F238E27FC236}">
                <a16:creationId xmlns:a16="http://schemas.microsoft.com/office/drawing/2014/main" id="{D9A2D180-5FE5-8119-6948-780CEFE58F0A}"/>
              </a:ext>
            </a:extLst>
          </p:cNvPr>
          <p:cNvSpPr/>
          <p:nvPr/>
        </p:nvSpPr>
        <p:spPr>
          <a:xfrm>
            <a:off x="3167064" y="3435350"/>
            <a:ext cx="2809874"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3" name="Rectangle 82">
            <a:extLst>
              <a:ext uri="{FF2B5EF4-FFF2-40B4-BE49-F238E27FC236}">
                <a16:creationId xmlns:a16="http://schemas.microsoft.com/office/drawing/2014/main" id="{A958C018-EB28-0EA9-CBCE-EF7B1E785CB9}"/>
              </a:ext>
            </a:extLst>
          </p:cNvPr>
          <p:cNvSpPr/>
          <p:nvPr/>
        </p:nvSpPr>
        <p:spPr>
          <a:xfrm>
            <a:off x="6084888" y="3435350"/>
            <a:ext cx="2843211" cy="1512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4" name="Text Placeholder 9">
            <a:extLst>
              <a:ext uri="{FF2B5EF4-FFF2-40B4-BE49-F238E27FC236}">
                <a16:creationId xmlns:a16="http://schemas.microsoft.com/office/drawing/2014/main" id="{5E92AE20-EB83-BADA-BB39-21CF2EC54C10}"/>
              </a:ext>
            </a:extLst>
          </p:cNvPr>
          <p:cNvSpPr txBox="1">
            <a:spLocks/>
          </p:cNvSpPr>
          <p:nvPr/>
        </p:nvSpPr>
        <p:spPr>
          <a:xfrm>
            <a:off x="337279" y="3579951"/>
            <a:ext cx="1827480" cy="140525"/>
          </a:xfrm>
          <a:prstGeom prst="rect">
            <a:avLst/>
          </a:prstGeom>
        </p:spPr>
        <p:txBody>
          <a:bodyPr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1"/>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0" dirty="0">
                <a:latin typeface="Sun Life New Display" pitchFamily="2" charset="77"/>
              </a:rPr>
              <a:t>Health</a:t>
            </a:r>
          </a:p>
        </p:txBody>
      </p:sp>
      <p:sp>
        <p:nvSpPr>
          <p:cNvPr id="86" name="Text Placeholder 9">
            <a:extLst>
              <a:ext uri="{FF2B5EF4-FFF2-40B4-BE49-F238E27FC236}">
                <a16:creationId xmlns:a16="http://schemas.microsoft.com/office/drawing/2014/main" id="{130C7EB3-577A-CE0B-37A6-94006D03CC10}"/>
              </a:ext>
            </a:extLst>
          </p:cNvPr>
          <p:cNvSpPr txBox="1">
            <a:spLocks/>
          </p:cNvSpPr>
          <p:nvPr/>
        </p:nvSpPr>
        <p:spPr>
          <a:xfrm>
            <a:off x="3241800" y="3579951"/>
            <a:ext cx="1827480" cy="140525"/>
          </a:xfrm>
          <a:prstGeom prst="rect">
            <a:avLst/>
          </a:prstGeom>
        </p:spPr>
        <p:txBody>
          <a:bodyPr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1"/>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0" dirty="0">
                <a:latin typeface="Sun Life New Display" pitchFamily="2" charset="77"/>
              </a:rPr>
              <a:t>Occupation</a:t>
            </a:r>
          </a:p>
        </p:txBody>
      </p:sp>
      <p:sp>
        <p:nvSpPr>
          <p:cNvPr id="90" name="Text Placeholder 9">
            <a:extLst>
              <a:ext uri="{FF2B5EF4-FFF2-40B4-BE49-F238E27FC236}">
                <a16:creationId xmlns:a16="http://schemas.microsoft.com/office/drawing/2014/main" id="{EE467F44-40EB-8A20-A35C-552069FD76D2}"/>
              </a:ext>
            </a:extLst>
          </p:cNvPr>
          <p:cNvSpPr txBox="1">
            <a:spLocks/>
          </p:cNvSpPr>
          <p:nvPr/>
        </p:nvSpPr>
        <p:spPr>
          <a:xfrm>
            <a:off x="6198531" y="3579951"/>
            <a:ext cx="1827480" cy="140525"/>
          </a:xfrm>
          <a:prstGeom prst="rect">
            <a:avLst/>
          </a:prstGeom>
        </p:spPr>
        <p:txBody>
          <a:bodyPr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1"/>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0" dirty="0">
                <a:latin typeface="Sun Life New Display" pitchFamily="2" charset="77"/>
              </a:rPr>
              <a:t>Hobbies</a:t>
            </a:r>
          </a:p>
        </p:txBody>
      </p:sp>
      <p:pic>
        <p:nvPicPr>
          <p:cNvPr id="64" name="Picture 63" descr="Shape&#10;&#10;Description automatically generated with low confidence">
            <a:extLst>
              <a:ext uri="{FF2B5EF4-FFF2-40B4-BE49-F238E27FC236}">
                <a16:creationId xmlns:a16="http://schemas.microsoft.com/office/drawing/2014/main" id="{51688AE0-9D01-3476-FDA2-4621121F52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119" y="4466761"/>
            <a:ext cx="325977" cy="285230"/>
          </a:xfrm>
          <a:prstGeom prst="rect">
            <a:avLst/>
          </a:prstGeom>
        </p:spPr>
      </p:pic>
      <p:sp>
        <p:nvSpPr>
          <p:cNvPr id="93" name="Text Placeholder 2">
            <a:extLst>
              <a:ext uri="{FF2B5EF4-FFF2-40B4-BE49-F238E27FC236}">
                <a16:creationId xmlns:a16="http://schemas.microsoft.com/office/drawing/2014/main" id="{54897828-F2A2-8AAF-8CDD-28125CF85C67}"/>
              </a:ext>
            </a:extLst>
          </p:cNvPr>
          <p:cNvSpPr txBox="1">
            <a:spLocks/>
          </p:cNvSpPr>
          <p:nvPr/>
        </p:nvSpPr>
        <p:spPr>
          <a:xfrm>
            <a:off x="395288" y="2749512"/>
            <a:ext cx="6337300" cy="397202"/>
          </a:xfrm>
          <a:prstGeom prst="rect">
            <a:avLst/>
          </a:prstGeom>
        </p:spPr>
        <p:txBody>
          <a:bodyPr lIns="0" tIns="0" rIns="0" bIns="0" anchor="t" anchorCtr="0"/>
          <a:lstStyle>
            <a:lvl1pPr marL="171450" indent="-171450" algn="l" defTabSz="685800" rtl="0" eaLnBrk="1" latinLnBrk="0" hangingPunct="1">
              <a:lnSpc>
                <a:spcPct val="114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solidFill>
                  <a:schemeClr val="bg1"/>
                </a:solidFill>
                <a:latin typeface="Sun Life New Display" pitchFamily="2" charset="77"/>
              </a:rPr>
              <a:t>Benefit: protect future insurability</a:t>
            </a:r>
          </a:p>
        </p:txBody>
      </p:sp>
      <p:sp>
        <p:nvSpPr>
          <p:cNvPr id="94" name="TextBox 93">
            <a:extLst>
              <a:ext uri="{FF2B5EF4-FFF2-40B4-BE49-F238E27FC236}">
                <a16:creationId xmlns:a16="http://schemas.microsoft.com/office/drawing/2014/main" id="{31729AC0-C3C0-701B-2EC9-0BE02B522155}"/>
              </a:ext>
            </a:extLst>
          </p:cNvPr>
          <p:cNvSpPr txBox="1"/>
          <p:nvPr/>
        </p:nvSpPr>
        <p:spPr>
          <a:xfrm>
            <a:off x="395288" y="374650"/>
            <a:ext cx="1908175" cy="144463"/>
          </a:xfrm>
          <a:prstGeom prst="rect">
            <a:avLst/>
          </a:prstGeom>
          <a:noFill/>
        </p:spPr>
        <p:txBody>
          <a:bodyPr wrap="square" lIns="0" tIns="0" rIns="0" bIns="0" rtlCol="0">
            <a:noAutofit/>
          </a:bodyPr>
          <a:lstStyle/>
          <a:p>
            <a:r>
              <a:rPr lang="en-US" sz="1000" dirty="0">
                <a:solidFill>
                  <a:schemeClr val="bg1"/>
                </a:solidFill>
                <a:latin typeface="Sun Life New Display" pitchFamily="2" charset="77"/>
              </a:rPr>
              <a:t>01 – Why insure children</a:t>
            </a:r>
          </a:p>
        </p:txBody>
      </p:sp>
      <p:pic>
        <p:nvPicPr>
          <p:cNvPr id="3" name="Picture 2" descr="Shape&#10;&#10;Description automatically generated with low confidence">
            <a:extLst>
              <a:ext uri="{FF2B5EF4-FFF2-40B4-BE49-F238E27FC236}">
                <a16:creationId xmlns:a16="http://schemas.microsoft.com/office/drawing/2014/main" id="{8FCA062F-CC97-63CF-73F6-C3DACB0A0C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1299" y="4303552"/>
            <a:ext cx="448540" cy="44854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03EBB77C-C113-1D39-89DE-8BDC690F63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778" y="4422516"/>
            <a:ext cx="381944" cy="381944"/>
          </a:xfrm>
          <a:prstGeom prst="rect">
            <a:avLst/>
          </a:prstGeom>
        </p:spPr>
      </p:pic>
    </p:spTree>
    <p:extLst>
      <p:ext uri="{BB962C8B-B14F-4D97-AF65-F5344CB8AC3E}">
        <p14:creationId xmlns:p14="http://schemas.microsoft.com/office/powerpoint/2010/main" val="2760360091"/>
      </p:ext>
    </p:extLst>
  </p:cSld>
  <p:clrMapOvr>
    <a:masterClrMapping/>
  </p:clrMapOvr>
</p:sld>
</file>

<file path=ppt/theme/theme1.xml><?xml version="1.0" encoding="utf-8"?>
<a:theme xmlns:a="http://schemas.openxmlformats.org/drawingml/2006/main" name="Office Theme">
  <a:themeElements>
    <a:clrScheme name="Sunlife">
      <a:dk1>
        <a:srgbClr val="000000"/>
      </a:dk1>
      <a:lt1>
        <a:srgbClr val="FFFFFF"/>
      </a:lt1>
      <a:dk2>
        <a:srgbClr val="003846"/>
      </a:dk2>
      <a:lt2>
        <a:srgbClr val="FFF8E0"/>
      </a:lt2>
      <a:accent1>
        <a:srgbClr val="FEBE10"/>
      </a:accent1>
      <a:accent2>
        <a:srgbClr val="DDE6E1"/>
      </a:accent2>
      <a:accent3>
        <a:srgbClr val="E0DCD1"/>
      </a:accent3>
      <a:accent4>
        <a:srgbClr val="A59E8C"/>
      </a:accent4>
      <a:accent5>
        <a:srgbClr val="AC6100"/>
      </a:accent5>
      <a:accent6>
        <a:srgbClr val="FCDB54"/>
      </a:accent6>
      <a:hlink>
        <a:srgbClr val="6ED2DF"/>
      </a:hlink>
      <a:folHlink>
        <a:srgbClr val="D9541A"/>
      </a:folHlink>
    </a:clrScheme>
    <a:fontScheme name="Sun Life">
      <a:majorFont>
        <a:latin typeface="Sun Life Serif"/>
        <a:ea typeface=""/>
        <a:cs typeface=""/>
      </a:majorFont>
      <a:minorFont>
        <a:latin typeface="Sun Lif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AE27B50833680A4798740A1DBC6C8BC7" ma:contentTypeVersion="583" ma:contentTypeDescription="Create a new document." ma:contentTypeScope="" ma:versionID="24ae79ca4938892506a1630e6de4597f">
  <xsd:schema xmlns:xsd="http://www.w3.org/2001/XMLSchema" xmlns:xs="http://www.w3.org/2001/XMLSchema" xmlns:p="http://schemas.microsoft.com/office/2006/metadata/properties" xmlns:ns2="36adf257-7a3f-4f6e-bce4-8f558caa54fa" xmlns:ns3="6edc96df-5919-4a54-b344-3f9d145aeb39" xmlns:ns4="4fd2bac0-0f27-4a8b-813b-24c25d4d1053" targetNamespace="http://schemas.microsoft.com/office/2006/metadata/properties" ma:root="true" ma:fieldsID="7077988e782f349aba7922e82ab449b3" ns2:_="" ns3:_="" ns4:_="">
    <xsd:import namespace="36adf257-7a3f-4f6e-bce4-8f558caa54fa"/>
    <xsd:import namespace="6edc96df-5919-4a54-b344-3f9d145aeb39"/>
    <xsd:import namespace="4fd2bac0-0f27-4a8b-813b-24c25d4d105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Date_x0020__x002f__x0020_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df257-7a3f-4f6e-bce4-8f558caa54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0ef783f0-434d-418d-8630-dc07e0b8b58b}" ma:internalName="TaxCatchAll" ma:showField="CatchAllData" ma:web="36adf257-7a3f-4f6e-bce4-8f558caa54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dc96df-5919-4a54-b344-3f9d145aeb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af281f3-005c-4590-8509-9f2f2da8adb9" ma:termSetId="09814cd3-568e-fe90-9814-8d621ff8fb84" ma:anchorId="fba54fb3-c3e1-fe81-a776-ca4b69148c4d" ma:open="true" ma:isKeyword="false">
      <xsd:complexType>
        <xsd:sequence>
          <xsd:element ref="pc:Terms" minOccurs="0" maxOccurs="1"/>
        </xsd:sequence>
      </xsd:complexType>
    </xsd:element>
    <xsd:element name="Date_x0020__x002f__x0020_Time" ma:index="27" nillable="true" ma:displayName="Date / Time" ma:format="DateTime" ma:internalName="Date_x0020__x002f__x0020_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fd2bac0-0f27-4a8b-813b-24c25d4d10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6adf257-7a3f-4f6e-bce4-8f558caa54fa">DENZ553CMTVH-584299369-62033</_dlc_DocId>
    <_dlc_DocIdUrl xmlns="36adf257-7a3f-4f6e-bce4-8f558caa54fa">
      <Url>https://sunlifefinancial.sharepoint.com/sites/IndIns%26Wealth/SBD/_layouts/15/DocIdRedir.aspx?ID=DENZ553CMTVH-584299369-62033</Url>
      <Description>DENZ553CMTVH-584299369-62033</Description>
    </_dlc_DocIdUrl>
    <TaxCatchAll xmlns="36adf257-7a3f-4f6e-bce4-8f558caa54fa" xsi:nil="true"/>
    <lcf76f155ced4ddcb4097134ff3c332f xmlns="6edc96df-5919-4a54-b344-3f9d145aeb39">
      <Terms xmlns="http://schemas.microsoft.com/office/infopath/2007/PartnerControls"/>
    </lcf76f155ced4ddcb4097134ff3c332f>
    <Date_x0020__x002f__x0020_Time xmlns="6edc96df-5919-4a54-b344-3f9d145aeb39" xsi:nil="true"/>
    <SharedWithUsers xmlns="4fd2bac0-0f27-4a8b-813b-24c25d4d1053">
      <UserInfo>
        <DisplayName/>
        <AccountId xsi:nil="true"/>
        <AccountType/>
      </UserInfo>
    </SharedWithUsers>
    <MediaLengthInSeconds xmlns="6edc96df-5919-4a54-b344-3f9d145aeb39" xsi:nil="true"/>
    <_dlc_DocIdPersistId xmlns="36adf257-7a3f-4f6e-bce4-8f558caa54fa">false</_dlc_DocIdPersistId>
  </documentManagement>
</p:properties>
</file>

<file path=customXml/itemProps1.xml><?xml version="1.0" encoding="utf-8"?>
<ds:datastoreItem xmlns:ds="http://schemas.openxmlformats.org/officeDocument/2006/customXml" ds:itemID="{F2D80CCA-8190-4336-B4FF-7238A9308179}">
  <ds:schemaRefs>
    <ds:schemaRef ds:uri="http://schemas.microsoft.com/sharepoint/v3/contenttype/forms"/>
  </ds:schemaRefs>
</ds:datastoreItem>
</file>

<file path=customXml/itemProps2.xml><?xml version="1.0" encoding="utf-8"?>
<ds:datastoreItem xmlns:ds="http://schemas.openxmlformats.org/officeDocument/2006/customXml" ds:itemID="{1EA9E373-B7A2-47A6-A82E-1F9CF50B5BBB}"/>
</file>

<file path=customXml/itemProps3.xml><?xml version="1.0" encoding="utf-8"?>
<ds:datastoreItem xmlns:ds="http://schemas.openxmlformats.org/officeDocument/2006/customXml" ds:itemID="{F065F583-2F5E-4E04-B30C-AFAF590E9B60}"/>
</file>

<file path=customXml/itemProps4.xml><?xml version="1.0" encoding="utf-8"?>
<ds:datastoreItem xmlns:ds="http://schemas.openxmlformats.org/officeDocument/2006/customXml" ds:itemID="{A7BE3A02-A8CB-43F1-A88F-31079177A194}"/>
</file>

<file path=docProps/app.xml><?xml version="1.0" encoding="utf-8"?>
<Properties xmlns="http://schemas.openxmlformats.org/officeDocument/2006/extended-properties" xmlns:vt="http://schemas.openxmlformats.org/officeDocument/2006/docPropsVTypes">
  <Template>Office Theme</Template>
  <TotalTime>7744</TotalTime>
  <Words>3817</Words>
  <Application>Microsoft Macintosh PowerPoint</Application>
  <PresentationFormat>On-screen Show (16:9)</PresentationFormat>
  <Paragraphs>311</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Agenda Regular</vt:lpstr>
      <vt:lpstr>Arial</vt:lpstr>
      <vt:lpstr>Calibri</vt:lpstr>
      <vt:lpstr>Sun Life New Display</vt:lpstr>
      <vt:lpstr>Sun Life New Text</vt:lpstr>
      <vt:lpstr>Sun Life Sans Light</vt:lpstr>
      <vt:lpstr>Office Theme</vt:lpstr>
      <vt:lpstr>Sun Par Protector II  An insurance solution for children</vt:lpstr>
      <vt:lpstr>PowerPoint Presentation</vt:lpstr>
      <vt:lpstr>Agenda</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03.</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Shieh</dc:creator>
  <cp:lastModifiedBy>Amanda Poremba</cp:lastModifiedBy>
  <cp:revision>219</cp:revision>
  <dcterms:created xsi:type="dcterms:W3CDTF">2022-11-22T01:52:20Z</dcterms:created>
  <dcterms:modified xsi:type="dcterms:W3CDTF">2023-02-23T15:43:16Z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0x010100AE27B50833680A4798740A1DBC6C8BC7</vt:lpwstr>
  </property>
  <property fmtid="{D5CDD505-2E9C-101B-9397-08002B2CF9AE}" pid="3" name="_dlc_DocIdItemGuid">
    <vt:lpwstr>7b0bd8e6-9369-4bfb-9d8b-c102d217e540</vt:lpwstr>
  </property>
  <property fmtid="{D5CDD505-2E9C-101B-9397-08002B2CF9AE}" pid="4" name="Order">
    <vt:r8>6203300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